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41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B4E61-569C-49BF-B452-889967F10F54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CFF19-7B28-4962-8E79-B720DF96FD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4716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150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8274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7738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815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420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603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359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845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62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6818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497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6734B-E5BE-4877-B697-65125422CBAF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4C1B2-B996-4A33-B0C6-390E5774AB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653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sz="9600" b="1" dirty="0">
                <a:latin typeface="Comic Sans MS" panose="030F0702030302020204" pitchFamily="66" charset="0"/>
                <a:cs typeface="Arial" panose="020B0604020202020204" pitchFamily="34" charset="0"/>
              </a:rPr>
              <a:t>Film und Sound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4527754"/>
            <a:ext cx="8534400" cy="1111045"/>
          </a:xfrm>
        </p:spPr>
        <p:txBody>
          <a:bodyPr>
            <a:noAutofit/>
          </a:bodyPr>
          <a:lstStyle/>
          <a:p>
            <a:r>
              <a:rPr lang="de-DE" sz="3600" spc="6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Eine Präsentation von</a:t>
            </a:r>
            <a:br>
              <a:rPr lang="de-DE" sz="3600" spc="6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3600" spc="6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Felicitas Fröhlich</a:t>
            </a:r>
          </a:p>
        </p:txBody>
      </p:sp>
    </p:spTree>
    <p:extLst>
      <p:ext uri="{BB962C8B-B14F-4D97-AF65-F5344CB8AC3E}">
        <p14:creationId xmlns:p14="http://schemas.microsoft.com/office/powerpoint/2010/main" val="1616297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7368" y="687593"/>
            <a:ext cx="10972800" cy="1143000"/>
          </a:xfrm>
        </p:spPr>
        <p:txBody>
          <a:bodyPr>
            <a:noAutofit/>
          </a:bodyPr>
          <a:lstStyle/>
          <a:p>
            <a:r>
              <a:rPr lang="de-DE" sz="8000" b="1" dirty="0">
                <a:latin typeface="AR BLANCA" panose="02000000000000000000" pitchFamily="2" charset="0"/>
                <a:cs typeface="Arial" panose="020B0604020202020204" pitchFamily="34" charset="0"/>
              </a:rPr>
              <a:t>Ton und Musik einfügen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2286000"/>
            <a:ext cx="10972800" cy="3840164"/>
          </a:xfrm>
          <a:solidFill>
            <a:schemeClr val="bg1"/>
          </a:solidFill>
          <a:effectLst>
            <a:softEdge rad="127000"/>
          </a:effectLst>
        </p:spPr>
        <p:txBody>
          <a:bodyPr/>
          <a:lstStyle/>
          <a:p>
            <a:pPr marL="0" indent="0"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Varianten: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Klang aus einem Katalog einfügen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Musik-Datei einfügen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Musik von einer CD abspielen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Sprechertext auf die einzelnen Folien eingeben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Eine ganze Bildschirmshow vertonen</a:t>
            </a:r>
          </a:p>
        </p:txBody>
      </p:sp>
    </p:spTree>
    <p:extLst>
      <p:ext uri="{BB962C8B-B14F-4D97-AF65-F5344CB8AC3E}">
        <p14:creationId xmlns:p14="http://schemas.microsoft.com/office/powerpoint/2010/main" val="66678987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TC030009449[[fn=Seide]]</Template>
  <TotalTime>0</TotalTime>
  <Words>34</Words>
  <Application>Microsoft Office PowerPoint</Application>
  <PresentationFormat>Breitbild</PresentationFormat>
  <Paragraphs>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 BLANCA</vt:lpstr>
      <vt:lpstr>Arial</vt:lpstr>
      <vt:lpstr>Calibri</vt:lpstr>
      <vt:lpstr>Comic Sans MS</vt:lpstr>
      <vt:lpstr>Larissa-Design</vt:lpstr>
      <vt:lpstr>Film und Sound</vt:lpstr>
      <vt:lpstr>Ton und Musik einfügen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fmp</dc:creator>
  <cp:lastModifiedBy>Marion Schröder</cp:lastModifiedBy>
  <cp:revision>10</cp:revision>
  <dcterms:created xsi:type="dcterms:W3CDTF">2014-01-19T21:14:43Z</dcterms:created>
  <dcterms:modified xsi:type="dcterms:W3CDTF">2017-02-05T09:54:12Z</dcterms:modified>
</cp:coreProperties>
</file>