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783" autoAdjust="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64834-7DB0-440F-AD0B-1D74DB59D372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94B4E-BB60-4F5A-B006-0456DCD146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79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16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65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41455-40F9-498C-B159-A96D4158EA7E}" type="datetime1">
              <a:rPr lang="de-DE" smtClean="0"/>
              <a:t>05.02.2017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82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BCEF7-4498-42AA-95C4-1A3DA82E04AD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08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072-2023-4114-9169-3D7752DBE0B3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8517F-4F24-4E56-83E9-56F336C77278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79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062E-5789-4981-9478-F1B003F1D975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249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F65E-84F0-41D0-A5A7-4B4536F87894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584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DDD0F-F3C7-4D41-BE82-47D8824193D2}" type="datetime1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207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BFF3-EA9F-4C4D-9A9E-DA31E0F2B57A}" type="datetime1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42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D4C7-C2C4-4AAD-9A1E-CA4D3D33D521}" type="datetime1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093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6673-3A35-4977-9FBC-60DBA339003F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3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EB9-7CA4-45C2-BEB1-D116C50056D0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04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D2B4605-DCCA-4BB5-8948-56B0670E4777}" type="datetime1">
              <a:rPr lang="de-DE" sz="1100" smtClean="0"/>
              <a:t>05.02.2017</a:t>
            </a:fld>
            <a:endParaRPr lang="de-DE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2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99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5400" b="1" dirty="0"/>
              <a:t>Produkte und Dienstleistungen vermarkten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Eine Präsentation von …</a:t>
            </a:r>
          </a:p>
        </p:txBody>
      </p:sp>
    </p:spTree>
    <p:extLst>
      <p:ext uri="{BB962C8B-B14F-4D97-AF65-F5344CB8AC3E}">
        <p14:creationId xmlns:p14="http://schemas.microsoft.com/office/powerpoint/2010/main" val="349727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3157"/>
          </a:xfrm>
        </p:spPr>
        <p:txBody>
          <a:bodyPr/>
          <a:lstStyle/>
          <a:p>
            <a:r>
              <a:rPr lang="de-DE" dirty="0"/>
              <a:t>Schritte im Marketingprozess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828800"/>
            <a:ext cx="9948672" cy="4351337"/>
          </a:xfrm>
        </p:spPr>
        <p:txBody>
          <a:bodyPr>
            <a:noAutofit/>
          </a:bodyPr>
          <a:lstStyle/>
          <a:p>
            <a:pPr marL="354013" indent="-354013">
              <a:tabLst>
                <a:tab pos="7889875" algn="l"/>
              </a:tabLst>
            </a:pPr>
            <a:r>
              <a:rPr lang="de-DE" sz="2800" dirty="0">
                <a:solidFill>
                  <a:schemeClr val="tx1"/>
                </a:solidFill>
              </a:rPr>
              <a:t>Analysephase</a:t>
            </a:r>
            <a:endParaRPr lang="de-DE" sz="3600" dirty="0">
              <a:solidFill>
                <a:schemeClr val="tx1"/>
              </a:solidFill>
            </a:endParaRP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Eigenes Unternehmen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Kunden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Wettbewerber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Ziele festlegen	</a:t>
            </a:r>
            <a:r>
              <a:rPr lang="de-DE" sz="4000" b="1" dirty="0">
                <a:solidFill>
                  <a:schemeClr val="tx1"/>
                </a:solidFill>
              </a:rPr>
              <a:t> 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Marketingkonzept erstellen	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Geplante Maßnahmen umsetzen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>
                <a:solidFill>
                  <a:schemeClr val="tx1"/>
                </a:solidFill>
              </a:rPr>
              <a:t>Ergebnisse kontrollieren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611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Verkäufermarkt zum Käufermarkt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Verkäufermarkt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 übersteigt das Angebot.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Nachfrageüberhang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Produktorientierung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Produktion im Mittelpunkt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 übersteigt die Nachfrage.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Angebotsüberhang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Kunden-, Markt- und Dialogorientierung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Absatzleistung im Mittelpunkt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7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Marketingziele und Aufgaben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Umsatz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erhöhen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Gewinn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steigern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Marktanteil</a:t>
            </a:r>
            <a:r>
              <a:rPr lang="de-DE" sz="2800" dirty="0">
                <a:solidFill>
                  <a:schemeClr val="tx1"/>
                </a:solidFill>
              </a:rPr>
              <a:t> vergrößern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Marktführerschaft</a:t>
            </a:r>
            <a:r>
              <a:rPr lang="de-DE" sz="2800" dirty="0">
                <a:solidFill>
                  <a:schemeClr val="tx1"/>
                </a:solidFill>
              </a:rPr>
              <a:t> erreichen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Bekanntheitsgrad</a:t>
            </a:r>
            <a:r>
              <a:rPr lang="de-DE" sz="2800" dirty="0">
                <a:solidFill>
                  <a:schemeClr val="tx1"/>
                </a:solidFill>
              </a:rPr>
              <a:t> verbessern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5215030" cy="4351337"/>
          </a:xfrm>
        </p:spPr>
        <p:txBody>
          <a:bodyPr>
            <a:normAutofit/>
          </a:bodyPr>
          <a:lstStyle/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Wünsche der Kunden erfüllen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weitere Beteiligte zufriedenstellen (Stakeholder)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Absatzmarkt erweitern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Das Unternehmen marktorientiert leiten</a:t>
            </a:r>
          </a:p>
        </p:txBody>
      </p:sp>
    </p:spTree>
    <p:extLst>
      <p:ext uri="{BB962C8B-B14F-4D97-AF65-F5344CB8AC3E}">
        <p14:creationId xmlns:p14="http://schemas.microsoft.com/office/powerpoint/2010/main" val="1705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Danke für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367147162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Ansicht</Template>
  <TotalTime>0</TotalTime>
  <Words>83</Words>
  <Application>Microsoft Office PowerPoint</Application>
  <PresentationFormat>Breitbild</PresentationFormat>
  <Paragraphs>35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Schoolbook</vt:lpstr>
      <vt:lpstr>Times New Roman</vt:lpstr>
      <vt:lpstr>Wingdings</vt:lpstr>
      <vt:lpstr>Wingdings 2</vt:lpstr>
      <vt:lpstr>View</vt:lpstr>
      <vt:lpstr>Produkte und Dienstleistungen vermarkten</vt:lpstr>
      <vt:lpstr>Schritte im Marketingprozess</vt:lpstr>
      <vt:lpstr>Vom Verkäufermarkt zum Käufermarkt</vt:lpstr>
      <vt:lpstr>Marketingziele und Aufgaben</vt:lpstr>
      <vt:lpstr>Danke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59</cp:revision>
  <dcterms:created xsi:type="dcterms:W3CDTF">2014-01-19T14:01:48Z</dcterms:created>
  <dcterms:modified xsi:type="dcterms:W3CDTF">2017-02-05T09:33:10Z</dcterms:modified>
</cp:coreProperties>
</file>