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notesMasterIdLst>
    <p:notesMasterId r:id="rId6"/>
  </p:notesMasterIdLst>
  <p:sldIdLst>
    <p:sldId id="256" r:id="rId2"/>
    <p:sldId id="269" r:id="rId3"/>
    <p:sldId id="270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62" autoAdjust="0"/>
    <p:restoredTop sz="73269" autoAdjust="0"/>
  </p:normalViewPr>
  <p:slideViewPr>
    <p:cSldViewPr snapToGrid="0">
      <p:cViewPr varScale="1">
        <p:scale>
          <a:sx n="42" d="100"/>
          <a:sy n="42" d="100"/>
        </p:scale>
        <p:origin x="1236" y="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B42CA-FE36-4242-8AB2-DA5E153A754D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112AF-624D-42C1-A39D-C82177A3C7A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92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112AF-624D-42C1-A39D-C82177A3C7A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876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112AF-624D-42C1-A39D-C82177A3C7A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616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474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515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63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773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57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746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8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57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07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20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0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31D1F26-93CE-469F-9E5E-87577416B608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B7B32F5-A9DC-4006-BE32-F75F0AE2D9E7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1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6000" dirty="0">
                <a:latin typeface="Arial Black" panose="020B0A040201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Kulturmarketing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Marketingkonzept</a:t>
            </a:r>
          </a:p>
        </p:txBody>
      </p:sp>
    </p:spTree>
    <p:extLst>
      <p:ext uri="{BB962C8B-B14F-4D97-AF65-F5344CB8AC3E}">
        <p14:creationId xmlns:p14="http://schemas.microsoft.com/office/powerpoint/2010/main" val="3405928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Marketingkonzept (Auszüge)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Leitideen</a:t>
            </a:r>
          </a:p>
          <a:p>
            <a:pPr lvl="0"/>
            <a:r>
              <a:rPr lang="de-DE" dirty="0"/>
              <a:t>Ziele</a:t>
            </a:r>
          </a:p>
          <a:p>
            <a:pPr lvl="1"/>
            <a:r>
              <a:rPr lang="de-DE" dirty="0"/>
              <a:t>Kunden gewinnen</a:t>
            </a:r>
          </a:p>
          <a:p>
            <a:pPr lvl="1"/>
            <a:r>
              <a:rPr lang="de-DE" dirty="0"/>
              <a:t>Kunden</a:t>
            </a:r>
            <a:r>
              <a:rPr lang="de-DE" baseline="0" dirty="0"/>
              <a:t> binden</a:t>
            </a:r>
          </a:p>
          <a:p>
            <a:pPr lvl="1"/>
            <a:r>
              <a:rPr lang="de-DE" baseline="0" dirty="0"/>
              <a:t>Tourismus fördern</a:t>
            </a:r>
            <a:endParaRPr lang="de-DE" dirty="0"/>
          </a:p>
          <a:p>
            <a:pPr lvl="0"/>
            <a:r>
              <a:rPr lang="de-DE" dirty="0"/>
              <a:t>Marktbedingungen</a:t>
            </a:r>
          </a:p>
          <a:p>
            <a:pPr lvl="1"/>
            <a:r>
              <a:rPr lang="de-DE" dirty="0"/>
              <a:t>Ressourcen</a:t>
            </a:r>
          </a:p>
          <a:p>
            <a:pPr lvl="1"/>
            <a:r>
              <a:rPr lang="de-DE" dirty="0"/>
              <a:t>Möglichkeiten</a:t>
            </a:r>
          </a:p>
          <a:p>
            <a:pPr lvl="1"/>
            <a:r>
              <a:rPr lang="de-DE" dirty="0"/>
              <a:t>Strategien</a:t>
            </a:r>
          </a:p>
        </p:txBody>
      </p:sp>
    </p:spTree>
    <p:extLst>
      <p:ext uri="{BB962C8B-B14F-4D97-AF65-F5344CB8AC3E}">
        <p14:creationId xmlns:p14="http://schemas.microsoft.com/office/powerpoint/2010/main" val="100442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Angebotsbereiche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Kinos</a:t>
            </a:r>
          </a:p>
          <a:p>
            <a:pPr lvl="0"/>
            <a:r>
              <a:rPr lang="de-DE" dirty="0"/>
              <a:t>Theater</a:t>
            </a:r>
          </a:p>
          <a:p>
            <a:pPr lvl="0"/>
            <a:r>
              <a:rPr lang="de-DE" dirty="0"/>
              <a:t>Konzerthäuser</a:t>
            </a:r>
          </a:p>
          <a:p>
            <a:pPr lvl="0"/>
            <a:r>
              <a:rPr lang="de-DE" dirty="0" err="1"/>
              <a:t>Ausstellungen#nbmnmvb</a:t>
            </a:r>
            <a:endParaRPr lang="de-DE" dirty="0"/>
          </a:p>
          <a:p>
            <a:pPr lvl="1"/>
            <a:r>
              <a:rPr lang="de-DE" dirty="0"/>
              <a:t>Künstlerische</a:t>
            </a:r>
            <a:r>
              <a:rPr lang="de-DE" baseline="0" dirty="0"/>
              <a:t> Produkte vermarkten</a:t>
            </a:r>
          </a:p>
          <a:p>
            <a:pPr lvl="0"/>
            <a:r>
              <a:rPr lang="de-DE" dirty="0"/>
              <a:t>Museen</a:t>
            </a:r>
            <a:endParaRPr lang="de-DE" baseline="0" dirty="0"/>
          </a:p>
        </p:txBody>
      </p:sp>
    </p:spTree>
    <p:extLst>
      <p:ext uri="{BB962C8B-B14F-4D97-AF65-F5344CB8AC3E}">
        <p14:creationId xmlns:p14="http://schemas.microsoft.com/office/powerpoint/2010/main" val="174642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Öffentlichkeitsarbeit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Produkte vorstellen</a:t>
            </a:r>
          </a:p>
          <a:p>
            <a:pPr lvl="1"/>
            <a:r>
              <a:rPr lang="de-DE" dirty="0"/>
              <a:t>Zielgruppenangebote</a:t>
            </a:r>
          </a:p>
          <a:p>
            <a:pPr lvl="0"/>
            <a:r>
              <a:rPr lang="de-DE" dirty="0"/>
              <a:t>Partner vorstellen</a:t>
            </a:r>
          </a:p>
          <a:p>
            <a:pPr lvl="1"/>
            <a:r>
              <a:rPr lang="de-DE" dirty="0"/>
              <a:t>neue Kooperationen</a:t>
            </a:r>
          </a:p>
        </p:txBody>
      </p:sp>
    </p:spTree>
    <p:extLst>
      <p:ext uri="{BB962C8B-B14F-4D97-AF65-F5344CB8AC3E}">
        <p14:creationId xmlns:p14="http://schemas.microsoft.com/office/powerpoint/2010/main" val="891159308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Rückblick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37</Words>
  <Application>Microsoft Office PowerPoint</Application>
  <PresentationFormat>Bildschirmpräsentation (4:3)</PresentationFormat>
  <Paragraphs>26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Verdana</vt:lpstr>
      <vt:lpstr>Rückblick</vt:lpstr>
      <vt:lpstr>Kulturmarketing</vt:lpstr>
      <vt:lpstr>Marketingkonzept (Auszüge)</vt:lpstr>
      <vt:lpstr>Angebotsbereiche</vt:lpstr>
      <vt:lpstr>Öffentlichkeitsarbeit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Sommerzeit</dc:title>
  <dc:creator>fmp</dc:creator>
  <cp:lastModifiedBy>Marion Schröder</cp:lastModifiedBy>
  <cp:revision>9</cp:revision>
  <dcterms:created xsi:type="dcterms:W3CDTF">2014-02-17T14:43:47Z</dcterms:created>
  <dcterms:modified xsi:type="dcterms:W3CDTF">2017-02-05T09:36:55Z</dcterms:modified>
</cp:coreProperties>
</file>