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34" r:id="rId1"/>
  </p:sldMasterIdLst>
  <p:notesMasterIdLst>
    <p:notesMasterId r:id="rId6"/>
  </p:notesMasterIdLst>
  <p:sldIdLst>
    <p:sldId id="256" r:id="rId2"/>
    <p:sldId id="269" r:id="rId3"/>
    <p:sldId id="270" r:id="rId4"/>
    <p:sldId id="268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3162" autoAdjust="0"/>
    <p:restoredTop sz="73269" autoAdjust="0"/>
  </p:normalViewPr>
  <p:slideViewPr>
    <p:cSldViewPr snapToGrid="0">
      <p:cViewPr varScale="1">
        <p:scale>
          <a:sx n="42" d="100"/>
          <a:sy n="42" d="100"/>
        </p:scale>
        <p:origin x="1236" y="2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04B42CA-FE36-4242-8AB2-DA5E153A754D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0112AF-624D-42C1-A39D-C82177A3C7A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879242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0112AF-624D-42C1-A39D-C82177A3C7A6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98767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0112AF-624D-42C1-A39D-C82177A3C7A6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446169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758952"/>
            <a:ext cx="75438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38" y="4455621"/>
            <a:ext cx="75438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de-DE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214743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635158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412302"/>
            <a:ext cx="1971675" cy="575989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412302"/>
            <a:ext cx="5800725" cy="5759898"/>
          </a:xfrm>
        </p:spPr>
        <p:txBody>
          <a:bodyPr vert="eaVert" lIns="45720" tIns="0" rIns="45720" bIns="0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496316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207734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Abschnitts-&#10;überschrif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758952"/>
            <a:ext cx="75438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4453128"/>
            <a:ext cx="75438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505752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845734"/>
            <a:ext cx="3703320" cy="4023360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440" y="1845735"/>
            <a:ext cx="3703320" cy="4023360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77463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2960" y="2582334"/>
            <a:ext cx="3703320" cy="3378200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44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2582334"/>
            <a:ext cx="3703320" cy="3378200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738748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395732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71077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3" y="0"/>
            <a:ext cx="303809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3030053" y="0"/>
            <a:ext cx="48006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594359"/>
            <a:ext cx="24003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00450" y="731520"/>
            <a:ext cx="4869180" cy="5257800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926080"/>
            <a:ext cx="24003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9134" y="6459786"/>
            <a:ext cx="1963883" cy="365125"/>
          </a:xfrm>
        </p:spPr>
        <p:txBody>
          <a:bodyPr/>
          <a:lstStyle>
            <a:lvl1pPr algn="l">
              <a:defRPr/>
            </a:lvl1pPr>
          </a:lstStyle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00450" y="6459786"/>
            <a:ext cx="348615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992007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9141619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2" y="491507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5074920"/>
            <a:ext cx="7585234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" y="0"/>
            <a:ext cx="9143989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2960" y="5907024"/>
            <a:ext cx="7589520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87058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6400800"/>
            <a:ext cx="914400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5"/>
            <a:ext cx="9144001" cy="659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59" y="1845734"/>
            <a:ext cx="7543801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1" y="6459786"/>
            <a:ext cx="18542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D31D1F26-93CE-469F-9E5E-87577416B608}" type="datetimeFigureOut">
              <a:rPr lang="de-DE" smtClean="0"/>
              <a:t>05.02.2017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64639" y="6459786"/>
            <a:ext cx="36171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5344" y="6459786"/>
            <a:ext cx="9840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1B7B32F5-A9DC-4006-BE32-F75F0AE2D9E7}" type="slidenum">
              <a:rPr lang="de-DE" smtClean="0"/>
              <a:t>‹Nr.›</a:t>
            </a:fld>
            <a:endParaRPr lang="de-DE"/>
          </a:p>
        </p:txBody>
      </p:sp>
      <p:cxnSp>
        <p:nvCxnSpPr>
          <p:cNvPr id="10" name="Straight Connector 9"/>
          <p:cNvCxnSpPr/>
          <p:nvPr/>
        </p:nvCxnSpPr>
        <p:spPr>
          <a:xfrm>
            <a:off x="895149" y="1737845"/>
            <a:ext cx="74752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260168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5" r:id="rId1"/>
    <p:sldLayoutId id="2147483936" r:id="rId2"/>
    <p:sldLayoutId id="2147483937" r:id="rId3"/>
    <p:sldLayoutId id="2147483938" r:id="rId4"/>
    <p:sldLayoutId id="2147483939" r:id="rId5"/>
    <p:sldLayoutId id="2147483940" r:id="rId6"/>
    <p:sldLayoutId id="2147483941" r:id="rId7"/>
    <p:sldLayoutId id="2147483942" r:id="rId8"/>
    <p:sldLayoutId id="2147483943" r:id="rId9"/>
    <p:sldLayoutId id="2147483944" r:id="rId10"/>
    <p:sldLayoutId id="2147483945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de-DE" sz="6000" dirty="0">
                <a:latin typeface="Arial Black" panose="020B0A0402010202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Kulturmarketing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lvl="0"/>
            <a:r>
              <a:rPr lang="de-DE" baseline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Marketingkonzept</a:t>
            </a:r>
          </a:p>
        </p:txBody>
      </p:sp>
    </p:spTree>
    <p:extLst>
      <p:ext uri="{BB962C8B-B14F-4D97-AF65-F5344CB8AC3E}">
        <p14:creationId xmlns:p14="http://schemas.microsoft.com/office/powerpoint/2010/main" val="34059289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Marketingkonzept (Auszüge)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dirty="0"/>
              <a:t>Leitideen</a:t>
            </a:r>
          </a:p>
          <a:p>
            <a:pPr lvl="0"/>
            <a:r>
              <a:rPr lang="de-DE" dirty="0"/>
              <a:t>Ziele</a:t>
            </a:r>
          </a:p>
          <a:p>
            <a:pPr lvl="1"/>
            <a:r>
              <a:rPr lang="de-DE" dirty="0"/>
              <a:t>Kunden gewinnen</a:t>
            </a:r>
          </a:p>
          <a:p>
            <a:pPr lvl="1"/>
            <a:r>
              <a:rPr lang="de-DE" dirty="0"/>
              <a:t>Kunden</a:t>
            </a:r>
            <a:r>
              <a:rPr lang="de-DE" baseline="0" dirty="0"/>
              <a:t> binden</a:t>
            </a:r>
          </a:p>
          <a:p>
            <a:pPr lvl="1"/>
            <a:r>
              <a:rPr lang="de-DE" baseline="0" dirty="0"/>
              <a:t>Tourismus fördern</a:t>
            </a:r>
            <a:endParaRPr lang="de-DE" dirty="0"/>
          </a:p>
          <a:p>
            <a:pPr lvl="0"/>
            <a:r>
              <a:rPr lang="de-DE" dirty="0"/>
              <a:t>Marktbedingungen</a:t>
            </a:r>
          </a:p>
          <a:p>
            <a:pPr lvl="1"/>
            <a:r>
              <a:rPr lang="de-DE" dirty="0"/>
              <a:t>Ressourcen</a:t>
            </a:r>
          </a:p>
          <a:p>
            <a:pPr lvl="1"/>
            <a:r>
              <a:rPr lang="de-DE" dirty="0"/>
              <a:t>Möglichkeiten</a:t>
            </a:r>
          </a:p>
          <a:p>
            <a:pPr lvl="1"/>
            <a:r>
              <a:rPr lang="de-DE" dirty="0"/>
              <a:t>Strategien</a:t>
            </a:r>
          </a:p>
        </p:txBody>
      </p:sp>
    </p:spTree>
    <p:extLst>
      <p:ext uri="{BB962C8B-B14F-4D97-AF65-F5344CB8AC3E}">
        <p14:creationId xmlns:p14="http://schemas.microsoft.com/office/powerpoint/2010/main" val="10044229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Angebotsbereiche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de-DE" dirty="0"/>
              <a:t>Kinos</a:t>
            </a:r>
          </a:p>
          <a:p>
            <a:pPr lvl="0"/>
            <a:r>
              <a:rPr lang="de-DE" dirty="0"/>
              <a:t>Theater</a:t>
            </a:r>
          </a:p>
          <a:p>
            <a:pPr lvl="0"/>
            <a:r>
              <a:rPr lang="de-DE" dirty="0"/>
              <a:t>Konzerthäuser</a:t>
            </a:r>
          </a:p>
          <a:p>
            <a:pPr lvl="0"/>
            <a:r>
              <a:rPr lang="de-DE" dirty="0" err="1"/>
              <a:t>Ausstellungen#nbmnmvb</a:t>
            </a:r>
            <a:endParaRPr lang="de-DE" dirty="0"/>
          </a:p>
          <a:p>
            <a:pPr lvl="1"/>
            <a:r>
              <a:rPr lang="de-DE" dirty="0"/>
              <a:t>Künstlerische</a:t>
            </a:r>
            <a:r>
              <a:rPr lang="de-DE" baseline="0" dirty="0"/>
              <a:t> Produkte vermarkten</a:t>
            </a:r>
          </a:p>
          <a:p>
            <a:pPr lvl="0"/>
            <a:r>
              <a:rPr lang="de-DE" dirty="0"/>
              <a:t>Museen</a:t>
            </a:r>
            <a:endParaRPr lang="de-DE" baseline="0" dirty="0"/>
          </a:p>
        </p:txBody>
      </p:sp>
    </p:spTree>
    <p:extLst>
      <p:ext uri="{BB962C8B-B14F-4D97-AF65-F5344CB8AC3E}">
        <p14:creationId xmlns:p14="http://schemas.microsoft.com/office/powerpoint/2010/main" val="17464260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Öffentlichkeitsarbeit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dirty="0"/>
              <a:t>Produkte vorstellen</a:t>
            </a:r>
          </a:p>
          <a:p>
            <a:pPr lvl="1"/>
            <a:r>
              <a:rPr lang="de-DE" dirty="0"/>
              <a:t>Zielgruppenangebote</a:t>
            </a:r>
          </a:p>
          <a:p>
            <a:pPr lvl="0"/>
            <a:r>
              <a:rPr lang="de-DE" dirty="0"/>
              <a:t>Partner vorstellen</a:t>
            </a:r>
          </a:p>
          <a:p>
            <a:pPr lvl="1"/>
            <a:r>
              <a:rPr lang="de-DE" dirty="0"/>
              <a:t>neue Kooperationen</a:t>
            </a:r>
          </a:p>
        </p:txBody>
      </p:sp>
    </p:spTree>
    <p:extLst>
      <p:ext uri="{BB962C8B-B14F-4D97-AF65-F5344CB8AC3E}">
        <p14:creationId xmlns:p14="http://schemas.microsoft.com/office/powerpoint/2010/main" val="891159308"/>
      </p:ext>
    </p:extLst>
  </p:cSld>
  <p:clrMapOvr>
    <a:masterClrMapping/>
  </p:clrMapOvr>
</p:sld>
</file>

<file path=ppt/theme/theme1.xml><?xml version="1.0" encoding="utf-8"?>
<a:theme xmlns:a="http://schemas.openxmlformats.org/drawingml/2006/main" name="Rückblick">
  <a:themeElements>
    <a:clrScheme name="Rückblick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Rückblick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ückblick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0</TotalTime>
  <Words>37</Words>
  <Application>Microsoft Office PowerPoint</Application>
  <PresentationFormat>Bildschirmpräsentation (4:3)</PresentationFormat>
  <Paragraphs>26</Paragraphs>
  <Slides>4</Slides>
  <Notes>2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10" baseType="lpstr">
      <vt:lpstr>Arial</vt:lpstr>
      <vt:lpstr>Arial Black</vt:lpstr>
      <vt:lpstr>Calibri</vt:lpstr>
      <vt:lpstr>Calibri Light</vt:lpstr>
      <vt:lpstr>Verdana</vt:lpstr>
      <vt:lpstr>Rückblick</vt:lpstr>
      <vt:lpstr>Kulturmarketing</vt:lpstr>
      <vt:lpstr>Marketingkonzept (Auszüge)</vt:lpstr>
      <vt:lpstr>Angebotsbereiche</vt:lpstr>
      <vt:lpstr>Öffentlichkeitsarbeit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Sommerzeit</dc:title>
  <dc:creator>fmp</dc:creator>
  <cp:lastModifiedBy>Marion Schröder</cp:lastModifiedBy>
  <cp:revision>9</cp:revision>
  <dcterms:created xsi:type="dcterms:W3CDTF">2014-02-17T14:43:47Z</dcterms:created>
  <dcterms:modified xsi:type="dcterms:W3CDTF">2017-02-05T09:36:55Z</dcterms:modified>
</cp:coreProperties>
</file>

<file path=docProps/thumbnail.jpeg>
</file>