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12192000"/>
  <p:notesSz cx="6858000" cy="9144000"/>
  <p:defaultTextStyle>
    <a:defPPr>
      <a:defRPr lang="de-DE"/>
    </a:defPPr>
    <a:lvl1pPr marL="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1pPr>
    <a:lvl2pPr marL="25717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2pPr>
    <a:lvl3pPr marL="51435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3pPr>
    <a:lvl4pPr marL="77152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4pPr>
    <a:lvl5pPr marL="102870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5pPr>
    <a:lvl6pPr marL="128587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6pPr>
    <a:lvl7pPr marL="154305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7pPr>
    <a:lvl8pPr marL="180022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8pPr>
    <a:lvl9pPr marL="205740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221" autoAdjust="0"/>
    <p:restoredTop sz="94660"/>
  </p:normalViewPr>
  <p:slideViewPr>
    <p:cSldViewPr snapToGrid="0">
      <p:cViewPr varScale="1">
        <p:scale>
          <a:sx n="41" d="100"/>
          <a:sy n="41" d="100"/>
        </p:scale>
        <p:origin x="19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A6A4B-21CB-4C51-92FB-CEBF533A9B3A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6E3FA-D50B-4829-BAC5-97948AAF88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551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1"/>
            <a:ext cx="3778250" cy="12192002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4" y="1625602"/>
            <a:ext cx="6947127" cy="6201362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9" y="7826963"/>
            <a:ext cx="5762563" cy="2425833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4" y="10875265"/>
            <a:ext cx="857473" cy="649111"/>
          </a:xfrm>
        </p:spPr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10875265"/>
            <a:ext cx="3609438" cy="649111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10875265"/>
            <a:ext cx="411480" cy="649111"/>
          </a:xfrm>
        </p:spPr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6705600"/>
            <a:ext cx="361950" cy="16086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9" y="6874934"/>
            <a:ext cx="61913" cy="143934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217302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8413982"/>
            <a:ext cx="7515991" cy="1007534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6" y="1657088"/>
            <a:ext cx="6171065" cy="5626624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9421517"/>
            <a:ext cx="7515991" cy="877710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3135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1219200"/>
            <a:ext cx="7515991" cy="5418667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7721600"/>
            <a:ext cx="7515992" cy="25738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3413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2" y="1534263"/>
            <a:ext cx="457319" cy="1039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8" y="5012265"/>
            <a:ext cx="457319" cy="1039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2" y="1219203"/>
            <a:ext cx="6974115" cy="487679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6095998"/>
            <a:ext cx="6631128" cy="677333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7721600"/>
            <a:ext cx="7515991" cy="25738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636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6" y="5881922"/>
            <a:ext cx="7515989" cy="26112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8493122"/>
            <a:ext cx="7515990" cy="15296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700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2" y="1534263"/>
            <a:ext cx="457319" cy="1039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8" y="5012265"/>
            <a:ext cx="457319" cy="10396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2" y="1219203"/>
            <a:ext cx="6974115" cy="487679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6908800"/>
            <a:ext cx="7515990" cy="1580444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8489245"/>
            <a:ext cx="7515990" cy="180622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7171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6" y="1219203"/>
            <a:ext cx="7515991" cy="484857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6231467"/>
            <a:ext cx="7515992" cy="149013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7721600"/>
            <a:ext cx="7515992" cy="25738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137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1325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4" y="1219200"/>
            <a:ext cx="1328123" cy="907626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5" y="1219200"/>
            <a:ext cx="6016373" cy="9076267"/>
          </a:xfrm>
        </p:spPr>
        <p:txBody>
          <a:bodyPr vert="eaVert" anchor="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915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4" y="812802"/>
            <a:ext cx="7704667" cy="352213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4" y="4741333"/>
            <a:ext cx="7704667" cy="5925006"/>
          </a:xfrm>
        </p:spPr>
        <p:txBody>
          <a:bodyPr anchor="ctr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30" y="10858975"/>
            <a:ext cx="857473" cy="649111"/>
          </a:xfrm>
        </p:spPr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8" y="10858975"/>
            <a:ext cx="5314517" cy="649111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8" y="10858975"/>
            <a:ext cx="427833" cy="649111"/>
          </a:xfrm>
        </p:spPr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845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6" y="4741331"/>
            <a:ext cx="6699805" cy="41956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8937013"/>
            <a:ext cx="6699802" cy="15296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8" y="10873014"/>
            <a:ext cx="413483" cy="649111"/>
          </a:xfrm>
        </p:spPr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9881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4" y="1219202"/>
            <a:ext cx="7704667" cy="3115732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4741333"/>
            <a:ext cx="3739896" cy="598875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4741334"/>
            <a:ext cx="3739896" cy="594990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997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2" y="4726281"/>
            <a:ext cx="3456291" cy="1024466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5929487"/>
            <a:ext cx="3672248" cy="47382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4741333"/>
            <a:ext cx="3467806" cy="1024466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5929487"/>
            <a:ext cx="3672248" cy="47382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4778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142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8538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2844800"/>
            <a:ext cx="2662534" cy="24384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1219201"/>
            <a:ext cx="4681962" cy="9076268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5283200"/>
            <a:ext cx="2662534" cy="32512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620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3" y="3115732"/>
            <a:ext cx="4070679" cy="24384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6" y="1625600"/>
            <a:ext cx="2461371" cy="8128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3" y="5554132"/>
            <a:ext cx="4070679" cy="32512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58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46000"/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1"/>
            <a:ext cx="2132013" cy="12192002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4" y="812802"/>
            <a:ext cx="7704667" cy="352213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4741334"/>
            <a:ext cx="7704666" cy="59679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80" y="10873014"/>
            <a:ext cx="857473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5DD81F7-2C06-4907-85F3-F5B068D097C5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8" y="10873014"/>
            <a:ext cx="5314517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8" y="10873014"/>
            <a:ext cx="413483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E97D5B-5B55-44C0-B773-2D1E2AE7BD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404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  <p:sldLayoutId id="21474838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Courier New" panose="02070309020205020404" pitchFamily="49" charset="0"/>
        <a:buChar char="o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39674" y="1625602"/>
            <a:ext cx="7404326" cy="5121187"/>
          </a:xfrm>
        </p:spPr>
        <p:txBody>
          <a:bodyPr>
            <a:normAutofit/>
          </a:bodyPr>
          <a:lstStyle/>
          <a:p>
            <a:pPr algn="l"/>
            <a:r>
              <a:rPr lang="de-DE" sz="7200" b="1" dirty="0">
                <a:latin typeface="Arial" panose="020B0604020202020204" pitchFamily="34" charset="0"/>
                <a:cs typeface="Arial" panose="020B0604020202020204" pitchFamily="34" charset="0"/>
              </a:rPr>
              <a:t>Zeit gewinnen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24239" y="7331019"/>
            <a:ext cx="5762563" cy="2425833"/>
          </a:xfrm>
        </p:spPr>
        <p:txBody>
          <a:bodyPr>
            <a:normAutofit/>
          </a:bodyPr>
          <a:lstStyle/>
          <a:p>
            <a:pPr algn="l"/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Wie man Aufgaben </a:t>
            </a:r>
          </a:p>
          <a:p>
            <a:pPr algn="l"/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schnell erledigt </a:t>
            </a:r>
          </a:p>
          <a:p>
            <a:pPr algn="l"/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DE" sz="4000" dirty="0"/>
              <a:t>Z</a:t>
            </a: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eit gewinnt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515150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4400" b="1" dirty="0">
                <a:latin typeface="Arial" panose="020B0604020202020204" pitchFamily="34" charset="0"/>
                <a:cs typeface="Arial" panose="020B0604020202020204" pitchFamily="34" charset="0"/>
              </a:rPr>
              <a:t>Mein Terminkalender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49263" indent="-449263"/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Alle Termine sofort eintragen</a:t>
            </a:r>
          </a:p>
          <a:p>
            <a:pPr marL="449263" indent="-449263"/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Aufgaben eintragen</a:t>
            </a:r>
          </a:p>
          <a:p>
            <a:pPr marL="992188" lvl="1" indent="-534988"/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Nach Wichtigkeit sortieren</a:t>
            </a:r>
          </a:p>
          <a:p>
            <a:pPr marL="992188" lvl="1" indent="-534988"/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Dauer und Aufwand abschätzen</a:t>
            </a:r>
          </a:p>
          <a:p>
            <a:pPr marL="992188" lvl="1" indent="-534988"/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Zeitfresser markieren</a:t>
            </a:r>
          </a:p>
          <a:p>
            <a:pPr marL="992188" lvl="1" indent="-534988"/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Aufgaben delegieren</a:t>
            </a:r>
          </a:p>
          <a:p>
            <a:pPr marL="449263" indent="-449263"/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Terminkalender griffbereit haben</a:t>
            </a:r>
          </a:p>
        </p:txBody>
      </p:sp>
    </p:spTree>
    <p:extLst>
      <p:ext uri="{BB962C8B-B14F-4D97-AF65-F5344CB8AC3E}">
        <p14:creationId xmlns:p14="http://schemas.microsoft.com/office/powerpoint/2010/main" val="581182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82133" y="812802"/>
            <a:ext cx="7704667" cy="3522133"/>
          </a:xfrm>
        </p:spPr>
        <p:txBody>
          <a:bodyPr>
            <a:normAutofit/>
          </a:bodyPr>
          <a:lstStyle/>
          <a:p>
            <a:pPr algn="l"/>
            <a:r>
              <a:rPr lang="de-DE" sz="4400" b="1" dirty="0">
                <a:latin typeface="Arial" panose="020B0604020202020204" pitchFamily="34" charset="0"/>
                <a:cs typeface="Arial" panose="020B0604020202020204" pitchFamily="34" charset="0"/>
              </a:rPr>
              <a:t>Schreibtisch-Organisation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49263" indent="-449263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Zeit sparen beim Telefonieren</a:t>
            </a:r>
          </a:p>
          <a:p>
            <a:pPr marL="992188" lvl="1" indent="-534988"/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Während des Gesprächs Inhalte in Stichworten festhalten</a:t>
            </a:r>
          </a:p>
          <a:p>
            <a:pPr marL="992188" lvl="1" indent="-534988"/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Datum aufschreiben</a:t>
            </a:r>
          </a:p>
          <a:p>
            <a:pPr marL="992188" lvl="1" indent="-534988"/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Telefonnummer des Anrufenden notieren</a:t>
            </a:r>
          </a:p>
          <a:p>
            <a:pPr marL="449263" indent="-449263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Hilfsmittel einsetzen</a:t>
            </a:r>
          </a:p>
          <a:p>
            <a:pPr marL="992188" lvl="1" indent="-534988"/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Computer nutzen</a:t>
            </a:r>
          </a:p>
          <a:p>
            <a:pPr marL="1441450" lvl="2" indent="-527050">
              <a:buFont typeface="Symbol" panose="05050102010706020507" pitchFamily="18" charset="2"/>
              <a:buChar char="-"/>
            </a:pP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Für die Terminplanung</a:t>
            </a:r>
          </a:p>
          <a:p>
            <a:pPr marL="1441450" lvl="2" indent="-527050">
              <a:buFont typeface="Symbol" panose="05050102010706020507" pitchFamily="18" charset="2"/>
              <a:buChar char="-"/>
            </a:pP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Für Gesprächsprotokolle</a:t>
            </a:r>
          </a:p>
        </p:txBody>
      </p:sp>
    </p:spTree>
    <p:extLst>
      <p:ext uri="{BB962C8B-B14F-4D97-AF65-F5344CB8AC3E}">
        <p14:creationId xmlns:p14="http://schemas.microsoft.com/office/powerpoint/2010/main" val="13543826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0</TotalTime>
  <Words>59</Words>
  <Application>Microsoft Office PowerPoint</Application>
  <PresentationFormat>Benutzerdefiniert</PresentationFormat>
  <Paragraphs>21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Corbel</vt:lpstr>
      <vt:lpstr>Courier New</vt:lpstr>
      <vt:lpstr>Symbol</vt:lpstr>
      <vt:lpstr>Parallax</vt:lpstr>
      <vt:lpstr>Zeit gewinnen</vt:lpstr>
      <vt:lpstr>Mein Terminkalender</vt:lpstr>
      <vt:lpstr>Schreibtisch-Organisation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fmp</dc:creator>
  <cp:lastModifiedBy>Marion Schröder</cp:lastModifiedBy>
  <cp:revision>13</cp:revision>
  <dcterms:created xsi:type="dcterms:W3CDTF">2014-01-19T14:56:05Z</dcterms:created>
  <dcterms:modified xsi:type="dcterms:W3CDTF">2017-02-05T09:37:21Z</dcterms:modified>
</cp:coreProperties>
</file>