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466" r:id="rId1"/>
  </p:sldMasterIdLst>
  <p:notesMasterIdLst>
    <p:notesMasterId r:id="rId4"/>
  </p:notes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C8C8"/>
    <a:srgbClr val="F0A2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92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E626D-CF50-4CB3-A217-1135E68E42D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9D35E-6AE8-44FD-98A2-598C8BF02C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846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246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56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608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97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731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10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25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582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816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795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2/5/2017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84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38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67" r:id="rId1"/>
    <p:sldLayoutId id="2147484468" r:id="rId2"/>
    <p:sldLayoutId id="2147484469" r:id="rId3"/>
    <p:sldLayoutId id="2147484470" r:id="rId4"/>
    <p:sldLayoutId id="2147484471" r:id="rId5"/>
    <p:sldLayoutId id="2147484472" r:id="rId6"/>
    <p:sldLayoutId id="2147484473" r:id="rId7"/>
    <p:sldLayoutId id="2147484474" r:id="rId8"/>
    <p:sldLayoutId id="2147484475" r:id="rId9"/>
    <p:sldLayoutId id="2147484476" r:id="rId10"/>
    <p:sldLayoutId id="214748447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>
                <a:solidFill>
                  <a:schemeClr val="tx1"/>
                </a:solidFill>
                <a:latin typeface="Arial Black" panose="020B0A04020102020204" pitchFamily="34" charset="0"/>
              </a:rPr>
              <a:t>Marketing-pläne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de-DE" sz="4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Aufbau und Inhalte</a:t>
            </a:r>
          </a:p>
        </p:txBody>
      </p:sp>
    </p:spTree>
    <p:extLst>
      <p:ext uri="{BB962C8B-B14F-4D97-AF65-F5344CB8AC3E}">
        <p14:creationId xmlns:p14="http://schemas.microsoft.com/office/powerpoint/2010/main" val="1554554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371475" y="3839000"/>
            <a:ext cx="11471974" cy="638122"/>
          </a:xfrm>
          <a:prstGeom prst="rect">
            <a:avLst/>
          </a:prstGeom>
          <a:solidFill>
            <a:srgbClr val="F0A2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Umsetzung im Marketing-Mix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262543" y="6139563"/>
            <a:ext cx="3666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Situationsanalyse</a:t>
            </a:r>
          </a:p>
        </p:txBody>
      </p:sp>
      <p:sp>
        <p:nvSpPr>
          <p:cNvPr id="8" name="Ellipse 7"/>
          <p:cNvSpPr/>
          <p:nvPr/>
        </p:nvSpPr>
        <p:spPr>
          <a:xfrm>
            <a:off x="381992" y="989118"/>
            <a:ext cx="11521440" cy="1023182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Realisation</a:t>
            </a:r>
          </a:p>
        </p:txBody>
      </p:sp>
      <p:sp>
        <p:nvSpPr>
          <p:cNvPr id="9" name="Abgerundetes Rechteck 8"/>
          <p:cNvSpPr/>
          <p:nvPr/>
        </p:nvSpPr>
        <p:spPr>
          <a:xfrm>
            <a:off x="1368091" y="406602"/>
            <a:ext cx="9448800" cy="43161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Erfolgskontrolle</a:t>
            </a:r>
          </a:p>
        </p:txBody>
      </p:sp>
      <p:sp>
        <p:nvSpPr>
          <p:cNvPr id="16" name="Richtungspfeil 15"/>
          <p:cNvSpPr/>
          <p:nvPr/>
        </p:nvSpPr>
        <p:spPr>
          <a:xfrm rot="16200000">
            <a:off x="3641233" y="1420612"/>
            <a:ext cx="2064775" cy="2772000"/>
          </a:xfrm>
          <a:prstGeom prst="homePlate">
            <a:avLst/>
          </a:prstGeom>
          <a:solidFill>
            <a:srgbClr val="FFC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Preis-</a:t>
            </a:r>
            <a:br>
              <a:rPr 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politik</a:t>
            </a:r>
            <a:endParaRPr 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ichtungspfeil 16"/>
          <p:cNvSpPr/>
          <p:nvPr/>
        </p:nvSpPr>
        <p:spPr>
          <a:xfrm rot="16200000">
            <a:off x="6522304" y="1430196"/>
            <a:ext cx="2064775" cy="2772000"/>
          </a:xfrm>
          <a:prstGeom prst="homePlate">
            <a:avLst/>
          </a:prstGeom>
          <a:solidFill>
            <a:srgbClr val="F0A22E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de-DE" sz="2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Kommunikations-</a:t>
            </a:r>
            <a:br>
              <a:rPr lang="de-DE" sz="2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7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politik</a:t>
            </a:r>
            <a:endParaRPr lang="de-DE" sz="27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ichtungspfeil 17"/>
          <p:cNvSpPr/>
          <p:nvPr/>
        </p:nvSpPr>
        <p:spPr>
          <a:xfrm rot="16200000">
            <a:off x="9425060" y="1437635"/>
            <a:ext cx="2064775" cy="2772000"/>
          </a:xfrm>
          <a:prstGeom prst="homePlate">
            <a:avLst/>
          </a:prstGeom>
          <a:solidFill>
            <a:srgbClr val="F0A22E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Distributions-</a:t>
            </a:r>
            <a:br>
              <a:rPr 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politik</a:t>
            </a:r>
            <a:endParaRPr 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355184" y="4553956"/>
            <a:ext cx="11488264" cy="638122"/>
          </a:xfrm>
          <a:prstGeom prst="rect">
            <a:avLst/>
          </a:prstGeom>
          <a:solidFill>
            <a:srgbClr val="C8C8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Ableitung von Marketing-Strategien</a:t>
            </a:r>
          </a:p>
        </p:txBody>
      </p:sp>
      <p:sp>
        <p:nvSpPr>
          <p:cNvPr id="4" name="Legende mit Pfeil nach links und rechts 3"/>
          <p:cNvSpPr/>
          <p:nvPr/>
        </p:nvSpPr>
        <p:spPr>
          <a:xfrm rot="5400000">
            <a:off x="5547820" y="4963304"/>
            <a:ext cx="1053817" cy="1329181"/>
          </a:xfrm>
          <a:prstGeom prst="leftRightArrowCallout">
            <a:avLst>
              <a:gd name="adj1" fmla="val 25000"/>
              <a:gd name="adj2" fmla="val 35555"/>
              <a:gd name="adj3" fmla="val 25000"/>
              <a:gd name="adj4" fmla="val 4812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Ziele</a:t>
            </a:r>
          </a:p>
        </p:txBody>
      </p:sp>
      <p:sp>
        <p:nvSpPr>
          <p:cNvPr id="20" name="Richtungspfeil 19"/>
          <p:cNvSpPr/>
          <p:nvPr/>
        </p:nvSpPr>
        <p:spPr>
          <a:xfrm rot="16200000">
            <a:off x="735605" y="1430197"/>
            <a:ext cx="2064775" cy="2772000"/>
          </a:xfrm>
          <a:prstGeom prst="homePlate">
            <a:avLst/>
          </a:prstGeom>
          <a:solidFill>
            <a:srgbClr val="F0A22E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Produkt-</a:t>
            </a:r>
            <a:br>
              <a:rPr 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politik</a:t>
            </a:r>
            <a:endParaRPr 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ichtungspfeil 20"/>
          <p:cNvSpPr/>
          <p:nvPr/>
        </p:nvSpPr>
        <p:spPr>
          <a:xfrm rot="16200000">
            <a:off x="3641101" y="1430196"/>
            <a:ext cx="2064775" cy="2772000"/>
          </a:xfrm>
          <a:prstGeom prst="homePlate">
            <a:avLst/>
          </a:prstGeom>
          <a:solidFill>
            <a:srgbClr val="F0A22E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Preis-</a:t>
            </a:r>
            <a:br>
              <a:rPr lang="de-DE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politik</a:t>
            </a:r>
            <a:endParaRPr lang="de-DE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4125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zart">
  <a:themeElements>
    <a:clrScheme name="Holzar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olzart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olzar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TM03090434[[fn=Holzart]]</Template>
  <TotalTime>0</TotalTime>
  <Words>19</Words>
  <Application>Microsoft Office PowerPoint</Application>
  <PresentationFormat>Breitbild</PresentationFormat>
  <Paragraphs>18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9" baseType="lpstr">
      <vt:lpstr>Arial</vt:lpstr>
      <vt:lpstr>Arial Black</vt:lpstr>
      <vt:lpstr>Calibri</vt:lpstr>
      <vt:lpstr>Rockwell</vt:lpstr>
      <vt:lpstr>Rockwell Condensed</vt:lpstr>
      <vt:lpstr>Wingdings</vt:lpstr>
      <vt:lpstr>Holzart</vt:lpstr>
      <vt:lpstr>Marketing-pläne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fmp</dc:creator>
  <cp:lastModifiedBy>Marion Schröder</cp:lastModifiedBy>
  <cp:revision>25</cp:revision>
  <dcterms:created xsi:type="dcterms:W3CDTF">2014-02-23T20:31:02Z</dcterms:created>
  <dcterms:modified xsi:type="dcterms:W3CDTF">2017-02-05T09:38:36Z</dcterms:modified>
</cp:coreProperties>
</file>