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4239" r:id="rId1"/>
  </p:sldMasterIdLst>
  <p:notesMasterIdLst>
    <p:notesMasterId r:id="rId8"/>
  </p:notesMasterIdLst>
  <p:sldIdLst>
    <p:sldId id="256" r:id="rId2"/>
    <p:sldId id="270" r:id="rId3"/>
    <p:sldId id="260" r:id="rId4"/>
    <p:sldId id="265" r:id="rId5"/>
    <p:sldId id="268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920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BF3AD6-8065-4121-A282-65698FB4F588}" type="doc">
      <dgm:prSet loTypeId="urn:microsoft.com/office/officeart/2005/8/layout/target3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ED7A7B40-9CEB-4CA8-A1AD-E6B99764B7F9}">
      <dgm:prSet custT="1"/>
      <dgm:spPr/>
      <dgm:t>
        <a:bodyPr/>
        <a:lstStyle/>
        <a:p>
          <a:pPr algn="ctr" rtl="0"/>
          <a:r>
            <a:rPr lang="de-DE" sz="3200" b="1" i="0" dirty="0" err="1">
              <a:latin typeface="Arial" panose="020B0604020202020204" pitchFamily="34" charset="0"/>
              <a:cs typeface="Arial" panose="020B0604020202020204" pitchFamily="34" charset="0"/>
            </a:rPr>
            <a:t>Product</a:t>
          </a:r>
          <a:endParaRPr lang="de-DE" sz="3200" b="1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E35914-D982-4618-8C20-19266B2EAEF2}" type="parTrans" cxnId="{FF951A09-16EE-4CE9-915F-96EC43A793E3}">
      <dgm:prSet/>
      <dgm:spPr/>
      <dgm:t>
        <a:bodyPr/>
        <a:lstStyle/>
        <a:p>
          <a:endParaRPr lang="de-DE"/>
        </a:p>
      </dgm:t>
    </dgm:pt>
    <dgm:pt modelId="{604816D4-E52E-4598-8EB3-D8621AB060A3}" type="sibTrans" cxnId="{FF951A09-16EE-4CE9-915F-96EC43A793E3}">
      <dgm:prSet/>
      <dgm:spPr/>
      <dgm:t>
        <a:bodyPr/>
        <a:lstStyle/>
        <a:p>
          <a:endParaRPr lang="de-DE"/>
        </a:p>
      </dgm:t>
    </dgm:pt>
    <dgm:pt modelId="{648E1D56-ECB5-4F75-A7E8-D454522B3AAA}">
      <dgm:prSet custT="1"/>
      <dgm:spPr/>
      <dgm:t>
        <a:bodyPr/>
        <a:lstStyle/>
        <a:p>
          <a:pPr rtl="0"/>
          <a:r>
            <a:rPr lang="de-DE" sz="3200" b="1" dirty="0">
              <a:latin typeface="Arial" panose="020B0604020202020204" pitchFamily="34" charset="0"/>
              <a:cs typeface="Arial" panose="020B0604020202020204" pitchFamily="34" charset="0"/>
            </a:rPr>
            <a:t>Price</a:t>
          </a:r>
        </a:p>
      </dgm:t>
    </dgm:pt>
    <dgm:pt modelId="{97BE0DAF-1A37-4E53-8792-1EF5A0C18019}" type="parTrans" cxnId="{D54B0BE7-7080-4F8E-84B0-6B3DA8B56762}">
      <dgm:prSet/>
      <dgm:spPr/>
      <dgm:t>
        <a:bodyPr/>
        <a:lstStyle/>
        <a:p>
          <a:endParaRPr lang="de-DE"/>
        </a:p>
      </dgm:t>
    </dgm:pt>
    <dgm:pt modelId="{8107BACF-B9F0-47D3-9984-F479BF9E4C20}" type="sibTrans" cxnId="{D54B0BE7-7080-4F8E-84B0-6B3DA8B56762}">
      <dgm:prSet/>
      <dgm:spPr/>
      <dgm:t>
        <a:bodyPr/>
        <a:lstStyle/>
        <a:p>
          <a:endParaRPr lang="de-DE"/>
        </a:p>
      </dgm:t>
    </dgm:pt>
    <dgm:pt modelId="{2C51B9DF-7B4E-482E-B5DD-F31F065F7D51}">
      <dgm:prSet custT="1"/>
      <dgm:spPr/>
      <dgm:t>
        <a:bodyPr/>
        <a:lstStyle/>
        <a:p>
          <a:pPr rtl="0"/>
          <a:r>
            <a:rPr lang="de-DE" sz="2400" dirty="0">
              <a:latin typeface="Arial" panose="020B0604020202020204" pitchFamily="34" charset="0"/>
              <a:cs typeface="Arial" panose="020B0604020202020204" pitchFamily="34" charset="0"/>
            </a:rPr>
            <a:t>Preispolitik</a:t>
          </a:r>
        </a:p>
      </dgm:t>
    </dgm:pt>
    <dgm:pt modelId="{41947903-F496-4A27-AC6C-53D1B21098A4}" type="parTrans" cxnId="{8B989897-702B-4D85-B6E7-8EC345DD9768}">
      <dgm:prSet/>
      <dgm:spPr/>
      <dgm:t>
        <a:bodyPr/>
        <a:lstStyle/>
        <a:p>
          <a:endParaRPr lang="de-DE"/>
        </a:p>
      </dgm:t>
    </dgm:pt>
    <dgm:pt modelId="{AD2558C7-A2FB-4E48-A5E5-CDE6170011A7}" type="sibTrans" cxnId="{8B989897-702B-4D85-B6E7-8EC345DD9768}">
      <dgm:prSet/>
      <dgm:spPr/>
      <dgm:t>
        <a:bodyPr/>
        <a:lstStyle/>
        <a:p>
          <a:endParaRPr lang="de-DE"/>
        </a:p>
      </dgm:t>
    </dgm:pt>
    <dgm:pt modelId="{1716120E-1455-4915-BE41-5110863FBDDB}">
      <dgm:prSet custT="1"/>
      <dgm:spPr/>
      <dgm:t>
        <a:bodyPr/>
        <a:lstStyle/>
        <a:p>
          <a:pPr rtl="0"/>
          <a:r>
            <a:rPr lang="de-DE" sz="3200" b="1" dirty="0">
              <a:latin typeface="Arial" panose="020B0604020202020204" pitchFamily="34" charset="0"/>
              <a:cs typeface="Arial" panose="020B0604020202020204" pitchFamily="34" charset="0"/>
            </a:rPr>
            <a:t>Place</a:t>
          </a:r>
        </a:p>
      </dgm:t>
    </dgm:pt>
    <dgm:pt modelId="{1614E665-66F6-432E-AE68-0FBA7C224176}" type="parTrans" cxnId="{67556B9E-0220-4EB4-9675-3875EA0BD749}">
      <dgm:prSet/>
      <dgm:spPr/>
      <dgm:t>
        <a:bodyPr/>
        <a:lstStyle/>
        <a:p>
          <a:endParaRPr lang="de-DE"/>
        </a:p>
      </dgm:t>
    </dgm:pt>
    <dgm:pt modelId="{592EE9C8-C72C-4C21-856B-DC52D58D5D07}" type="sibTrans" cxnId="{67556B9E-0220-4EB4-9675-3875EA0BD749}">
      <dgm:prSet/>
      <dgm:spPr/>
      <dgm:t>
        <a:bodyPr/>
        <a:lstStyle/>
        <a:p>
          <a:endParaRPr lang="de-DE"/>
        </a:p>
      </dgm:t>
    </dgm:pt>
    <dgm:pt modelId="{070296EE-ACE0-4B3E-A01F-06C70BD132A6}">
      <dgm:prSet custT="1"/>
      <dgm:spPr/>
      <dgm:t>
        <a:bodyPr/>
        <a:lstStyle/>
        <a:p>
          <a:pPr rtl="0"/>
          <a:r>
            <a:rPr lang="de-DE" sz="2400" dirty="0">
              <a:latin typeface="Arial" panose="020B0604020202020204" pitchFamily="34" charset="0"/>
              <a:cs typeface="Arial" panose="020B0604020202020204" pitchFamily="34" charset="0"/>
            </a:rPr>
            <a:t>Distributionspolitik </a:t>
          </a:r>
        </a:p>
      </dgm:t>
    </dgm:pt>
    <dgm:pt modelId="{C69FA139-4FA0-4CDA-B4E9-2F532EBAF1BF}" type="parTrans" cxnId="{391AD05F-3289-451D-A9F0-CE1352E8B5D5}">
      <dgm:prSet/>
      <dgm:spPr/>
      <dgm:t>
        <a:bodyPr/>
        <a:lstStyle/>
        <a:p>
          <a:endParaRPr lang="de-DE"/>
        </a:p>
      </dgm:t>
    </dgm:pt>
    <dgm:pt modelId="{BA23D25C-B774-479E-B6DD-BC808620BE04}" type="sibTrans" cxnId="{391AD05F-3289-451D-A9F0-CE1352E8B5D5}">
      <dgm:prSet/>
      <dgm:spPr/>
      <dgm:t>
        <a:bodyPr/>
        <a:lstStyle/>
        <a:p>
          <a:endParaRPr lang="de-DE"/>
        </a:p>
      </dgm:t>
    </dgm:pt>
    <dgm:pt modelId="{8E8C6B4D-3D80-402A-9E8E-602F5B234AF9}">
      <dgm:prSet custT="1"/>
      <dgm:spPr/>
      <dgm:t>
        <a:bodyPr/>
        <a:lstStyle/>
        <a:p>
          <a:pPr rtl="0"/>
          <a:r>
            <a:rPr lang="de-DE" sz="3200" b="1" dirty="0">
              <a:latin typeface="Arial" panose="020B0604020202020204" pitchFamily="34" charset="0"/>
              <a:cs typeface="Arial" panose="020B0604020202020204" pitchFamily="34" charset="0"/>
            </a:rPr>
            <a:t>Promotion</a:t>
          </a:r>
        </a:p>
      </dgm:t>
    </dgm:pt>
    <dgm:pt modelId="{761F2BA1-DD6A-4420-9FB6-C406484F7F6C}" type="parTrans" cxnId="{722D1067-DD28-42AD-84CF-C72D5E76C098}">
      <dgm:prSet/>
      <dgm:spPr/>
      <dgm:t>
        <a:bodyPr/>
        <a:lstStyle/>
        <a:p>
          <a:endParaRPr lang="de-DE"/>
        </a:p>
      </dgm:t>
    </dgm:pt>
    <dgm:pt modelId="{FF6AE01A-55D3-4891-9DB7-D25725D05B31}" type="sibTrans" cxnId="{722D1067-DD28-42AD-84CF-C72D5E76C098}">
      <dgm:prSet/>
      <dgm:spPr/>
      <dgm:t>
        <a:bodyPr/>
        <a:lstStyle/>
        <a:p>
          <a:endParaRPr lang="de-DE"/>
        </a:p>
      </dgm:t>
    </dgm:pt>
    <dgm:pt modelId="{37666830-6731-4ED2-B619-18616AA605C2}">
      <dgm:prSet custT="1"/>
      <dgm:spPr/>
      <dgm:t>
        <a:bodyPr/>
        <a:lstStyle/>
        <a:p>
          <a:pPr rtl="0"/>
          <a:r>
            <a:rPr lang="de-DE" sz="2400" dirty="0">
              <a:latin typeface="Arial" panose="020B0604020202020204" pitchFamily="34" charset="0"/>
              <a:cs typeface="Arial" panose="020B0604020202020204" pitchFamily="34" charset="0"/>
            </a:rPr>
            <a:t>Kommunikationspolitik</a:t>
          </a:r>
        </a:p>
      </dgm:t>
    </dgm:pt>
    <dgm:pt modelId="{5BF3CF01-33E0-46BD-ACC2-3DB7F16F496D}" type="parTrans" cxnId="{36EB41A4-6815-4F06-BAFB-81BA4D6CCCB5}">
      <dgm:prSet/>
      <dgm:spPr/>
      <dgm:t>
        <a:bodyPr/>
        <a:lstStyle/>
        <a:p>
          <a:endParaRPr lang="de-DE"/>
        </a:p>
      </dgm:t>
    </dgm:pt>
    <dgm:pt modelId="{FBFB1CD2-6C91-463E-B4B4-748080C7A0C0}" type="sibTrans" cxnId="{36EB41A4-6815-4F06-BAFB-81BA4D6CCCB5}">
      <dgm:prSet/>
      <dgm:spPr/>
      <dgm:t>
        <a:bodyPr/>
        <a:lstStyle/>
        <a:p>
          <a:endParaRPr lang="de-DE"/>
        </a:p>
      </dgm:t>
    </dgm:pt>
    <dgm:pt modelId="{AD54D6EB-D29F-4947-98C1-446A8EE249DE}">
      <dgm:prSet custT="1"/>
      <dgm:spPr/>
      <dgm:t>
        <a:bodyPr/>
        <a:lstStyle/>
        <a:p>
          <a:pPr rtl="0"/>
          <a:r>
            <a:rPr lang="de-DE" sz="2400" dirty="0">
              <a:latin typeface="Arial" panose="020B0604020202020204" pitchFamily="34" charset="0"/>
              <a:cs typeface="Arial" panose="020B0604020202020204" pitchFamily="34" charset="0"/>
            </a:rPr>
            <a:t>Produktpolitik</a:t>
          </a:r>
        </a:p>
      </dgm:t>
    </dgm:pt>
    <dgm:pt modelId="{75CFE437-67A9-4AE9-82D4-23E2A8674BEA}" type="sibTrans" cxnId="{AF4B3379-5347-4312-8FC5-8A9BBF89019C}">
      <dgm:prSet/>
      <dgm:spPr/>
      <dgm:t>
        <a:bodyPr/>
        <a:lstStyle/>
        <a:p>
          <a:endParaRPr lang="de-DE"/>
        </a:p>
      </dgm:t>
    </dgm:pt>
    <dgm:pt modelId="{2EB4157F-F326-4BC3-9649-76412E77706A}" type="parTrans" cxnId="{AF4B3379-5347-4312-8FC5-8A9BBF89019C}">
      <dgm:prSet/>
      <dgm:spPr/>
      <dgm:t>
        <a:bodyPr/>
        <a:lstStyle/>
        <a:p>
          <a:endParaRPr lang="de-DE"/>
        </a:p>
      </dgm:t>
    </dgm:pt>
    <dgm:pt modelId="{165F885E-4D06-41E9-BC03-A26DCC3DA621}">
      <dgm:prSet custT="1"/>
      <dgm:spPr/>
      <dgm:t>
        <a:bodyPr/>
        <a:lstStyle/>
        <a:p>
          <a:pPr rtl="0"/>
          <a:r>
            <a:rPr lang="de-DE" sz="2400" dirty="0">
              <a:latin typeface="Arial" panose="020B0604020202020204" pitchFamily="34" charset="0"/>
              <a:cs typeface="Arial" panose="020B0604020202020204" pitchFamily="34" charset="0"/>
            </a:rPr>
            <a:t>Konditionenpolitik</a:t>
          </a:r>
        </a:p>
      </dgm:t>
    </dgm:pt>
    <dgm:pt modelId="{CCAC4D48-2A38-4836-A102-08A052CC7D29}" type="parTrans" cxnId="{F947E04B-B2C8-4508-9A48-C7AF7BCAFB4C}">
      <dgm:prSet/>
      <dgm:spPr/>
      <dgm:t>
        <a:bodyPr/>
        <a:lstStyle/>
        <a:p>
          <a:endParaRPr lang="de-DE"/>
        </a:p>
      </dgm:t>
    </dgm:pt>
    <dgm:pt modelId="{A910E20B-A872-4EE3-8348-7848EA2C6319}" type="sibTrans" cxnId="{F947E04B-B2C8-4508-9A48-C7AF7BCAFB4C}">
      <dgm:prSet/>
      <dgm:spPr/>
      <dgm:t>
        <a:bodyPr/>
        <a:lstStyle/>
        <a:p>
          <a:endParaRPr lang="de-DE"/>
        </a:p>
      </dgm:t>
    </dgm:pt>
    <dgm:pt modelId="{A3AACC9B-BA12-4743-9A26-289071BE286E}">
      <dgm:prSet custT="1"/>
      <dgm:spPr/>
      <dgm:t>
        <a:bodyPr/>
        <a:lstStyle/>
        <a:p>
          <a:r>
            <a:rPr lang="de-DE" sz="3200" b="1" dirty="0">
              <a:latin typeface="Arial" panose="020B0604020202020204" pitchFamily="34" charset="0"/>
              <a:cs typeface="Arial" panose="020B0604020202020204" pitchFamily="34" charset="0"/>
            </a:rPr>
            <a:t>Service</a:t>
          </a:r>
        </a:p>
      </dgm:t>
    </dgm:pt>
    <dgm:pt modelId="{3F2E7AA4-7E06-46B0-B684-F75C840C2C3C}" type="parTrans" cxnId="{D742F25D-A145-4BD9-B20C-AA1A924D7409}">
      <dgm:prSet/>
      <dgm:spPr/>
      <dgm:t>
        <a:bodyPr/>
        <a:lstStyle/>
        <a:p>
          <a:endParaRPr lang="de-DE"/>
        </a:p>
      </dgm:t>
    </dgm:pt>
    <dgm:pt modelId="{BDF2DB1F-A631-46A9-BFC7-699CDB0F618D}" type="sibTrans" cxnId="{D742F25D-A145-4BD9-B20C-AA1A924D7409}">
      <dgm:prSet/>
      <dgm:spPr/>
      <dgm:t>
        <a:bodyPr/>
        <a:lstStyle/>
        <a:p>
          <a:endParaRPr lang="de-DE"/>
        </a:p>
      </dgm:t>
    </dgm:pt>
    <dgm:pt modelId="{13FA0F68-7AC1-4548-A582-5CB87531D3D6}">
      <dgm:prSet custT="1"/>
      <dgm:spPr/>
      <dgm:t>
        <a:bodyPr/>
        <a:lstStyle/>
        <a:p>
          <a:r>
            <a:rPr lang="de-DE" sz="2400" dirty="0">
              <a:latin typeface="Arial" panose="020B0604020202020204" pitchFamily="34" charset="0"/>
              <a:cs typeface="Arial" panose="020B0604020202020204" pitchFamily="34" charset="0"/>
            </a:rPr>
            <a:t>Weitere Dienstleistung: Kundenbindung</a:t>
          </a:r>
        </a:p>
      </dgm:t>
    </dgm:pt>
    <dgm:pt modelId="{E5DE3E24-1F38-4EE9-9DB2-25017AEE3FFC}" type="parTrans" cxnId="{4FE740B0-E38B-44DC-9ABB-D827869BA1BC}">
      <dgm:prSet/>
      <dgm:spPr/>
    </dgm:pt>
    <dgm:pt modelId="{7B01E8BD-A731-43C5-B173-D8ED58A82710}" type="sibTrans" cxnId="{4FE740B0-E38B-44DC-9ABB-D827869BA1BC}">
      <dgm:prSet/>
      <dgm:spPr/>
    </dgm:pt>
    <dgm:pt modelId="{2BF21314-8DEE-44A9-B7FA-FCEA91510642}" type="pres">
      <dgm:prSet presAssocID="{8EBF3AD6-8065-4121-A282-65698FB4F588}" presName="Name0" presStyleCnt="0">
        <dgm:presLayoutVars>
          <dgm:chMax val="7"/>
          <dgm:dir val="rev"/>
          <dgm:animLvl val="lvl"/>
          <dgm:resizeHandles val="exact"/>
        </dgm:presLayoutVars>
      </dgm:prSet>
      <dgm:spPr/>
    </dgm:pt>
    <dgm:pt modelId="{5853E095-761B-418D-BE5B-CE937C4E6850}" type="pres">
      <dgm:prSet presAssocID="{ED7A7B40-9CEB-4CA8-A1AD-E6B99764B7F9}" presName="circle1" presStyleLbl="node1" presStyleIdx="0" presStyleCnt="5"/>
      <dgm:spPr/>
    </dgm:pt>
    <dgm:pt modelId="{279AFCB2-A158-41C9-94BC-2F54BEA9864C}" type="pres">
      <dgm:prSet presAssocID="{ED7A7B40-9CEB-4CA8-A1AD-E6B99764B7F9}" presName="space" presStyleCnt="0"/>
      <dgm:spPr/>
    </dgm:pt>
    <dgm:pt modelId="{50ABC3B8-029D-48F0-93BF-D33D2D79F2A1}" type="pres">
      <dgm:prSet presAssocID="{ED7A7B40-9CEB-4CA8-A1AD-E6B99764B7F9}" presName="rect1" presStyleLbl="alignAcc1" presStyleIdx="0" presStyleCnt="5"/>
      <dgm:spPr/>
    </dgm:pt>
    <dgm:pt modelId="{5B0B8315-16F4-49E5-B0C4-BE8B2217D948}" type="pres">
      <dgm:prSet presAssocID="{A3AACC9B-BA12-4743-9A26-289071BE286E}" presName="vertSpace2" presStyleLbl="node1" presStyleIdx="0" presStyleCnt="5"/>
      <dgm:spPr/>
    </dgm:pt>
    <dgm:pt modelId="{9D961DF8-D516-44CF-87DD-D7731DE23735}" type="pres">
      <dgm:prSet presAssocID="{A3AACC9B-BA12-4743-9A26-289071BE286E}" presName="circle2" presStyleLbl="node1" presStyleIdx="1" presStyleCnt="5"/>
      <dgm:spPr/>
    </dgm:pt>
    <dgm:pt modelId="{DF2AACF8-D59A-4DF8-BF3F-890ECE09DEF7}" type="pres">
      <dgm:prSet presAssocID="{A3AACC9B-BA12-4743-9A26-289071BE286E}" presName="rect2" presStyleLbl="alignAcc1" presStyleIdx="1" presStyleCnt="5"/>
      <dgm:spPr/>
    </dgm:pt>
    <dgm:pt modelId="{9D094660-4EF3-440E-A2F5-74E8801F2A9F}" type="pres">
      <dgm:prSet presAssocID="{648E1D56-ECB5-4F75-A7E8-D454522B3AAA}" presName="vertSpace3" presStyleLbl="node1" presStyleIdx="1" presStyleCnt="5"/>
      <dgm:spPr/>
    </dgm:pt>
    <dgm:pt modelId="{7BB7FB17-3E7B-4A10-9E37-024C19028922}" type="pres">
      <dgm:prSet presAssocID="{648E1D56-ECB5-4F75-A7E8-D454522B3AAA}" presName="circle3" presStyleLbl="node1" presStyleIdx="2" presStyleCnt="5"/>
      <dgm:spPr/>
    </dgm:pt>
    <dgm:pt modelId="{ED5AEF58-80A7-41E0-9977-879FDD01EE15}" type="pres">
      <dgm:prSet presAssocID="{648E1D56-ECB5-4F75-A7E8-D454522B3AAA}" presName="rect3" presStyleLbl="alignAcc1" presStyleIdx="2" presStyleCnt="5"/>
      <dgm:spPr/>
    </dgm:pt>
    <dgm:pt modelId="{55B739D2-3A17-4BE4-A2FF-D82897A93E84}" type="pres">
      <dgm:prSet presAssocID="{1716120E-1455-4915-BE41-5110863FBDDB}" presName="vertSpace4" presStyleLbl="node1" presStyleIdx="2" presStyleCnt="5"/>
      <dgm:spPr/>
    </dgm:pt>
    <dgm:pt modelId="{420120A3-4F6E-4C22-9D58-9B66ACE0FD0B}" type="pres">
      <dgm:prSet presAssocID="{1716120E-1455-4915-BE41-5110863FBDDB}" presName="circle4" presStyleLbl="node1" presStyleIdx="3" presStyleCnt="5"/>
      <dgm:spPr/>
    </dgm:pt>
    <dgm:pt modelId="{A8E5FA67-63C1-4ECC-A1B3-BB62CDFCE5E8}" type="pres">
      <dgm:prSet presAssocID="{1716120E-1455-4915-BE41-5110863FBDDB}" presName="rect4" presStyleLbl="alignAcc1" presStyleIdx="3" presStyleCnt="5"/>
      <dgm:spPr/>
    </dgm:pt>
    <dgm:pt modelId="{8E5C8924-1DB8-42A5-9DA6-B5AD1BD8719A}" type="pres">
      <dgm:prSet presAssocID="{8E8C6B4D-3D80-402A-9E8E-602F5B234AF9}" presName="vertSpace5" presStyleLbl="node1" presStyleIdx="3" presStyleCnt="5"/>
      <dgm:spPr/>
    </dgm:pt>
    <dgm:pt modelId="{E686CC49-BFAB-457D-BA3E-540072329D27}" type="pres">
      <dgm:prSet presAssocID="{8E8C6B4D-3D80-402A-9E8E-602F5B234AF9}" presName="circle5" presStyleLbl="node1" presStyleIdx="4" presStyleCnt="5"/>
      <dgm:spPr/>
    </dgm:pt>
    <dgm:pt modelId="{FC7B8E2B-C557-4250-B525-466CB5B469CE}" type="pres">
      <dgm:prSet presAssocID="{8E8C6B4D-3D80-402A-9E8E-602F5B234AF9}" presName="rect5" presStyleLbl="alignAcc1" presStyleIdx="4" presStyleCnt="5"/>
      <dgm:spPr/>
    </dgm:pt>
    <dgm:pt modelId="{9FD97D55-5F94-4154-8743-A82142444552}" type="pres">
      <dgm:prSet presAssocID="{ED7A7B40-9CEB-4CA8-A1AD-E6B99764B7F9}" presName="rect1ParTx" presStyleLbl="alignAcc1" presStyleIdx="4" presStyleCnt="5">
        <dgm:presLayoutVars>
          <dgm:chMax val="1"/>
          <dgm:bulletEnabled val="1"/>
        </dgm:presLayoutVars>
      </dgm:prSet>
      <dgm:spPr/>
    </dgm:pt>
    <dgm:pt modelId="{9A5E79A8-CFEA-4BB1-B4B2-515145B5E94B}" type="pres">
      <dgm:prSet presAssocID="{ED7A7B40-9CEB-4CA8-A1AD-E6B99764B7F9}" presName="rect1ChTx" presStyleLbl="alignAcc1" presStyleIdx="4" presStyleCnt="5">
        <dgm:presLayoutVars>
          <dgm:bulletEnabled val="1"/>
        </dgm:presLayoutVars>
      </dgm:prSet>
      <dgm:spPr/>
    </dgm:pt>
    <dgm:pt modelId="{CC6712F3-EC12-45D6-8712-705005D35B72}" type="pres">
      <dgm:prSet presAssocID="{A3AACC9B-BA12-4743-9A26-289071BE286E}" presName="rect2ParTx" presStyleLbl="alignAcc1" presStyleIdx="4" presStyleCnt="5">
        <dgm:presLayoutVars>
          <dgm:chMax val="1"/>
          <dgm:bulletEnabled val="1"/>
        </dgm:presLayoutVars>
      </dgm:prSet>
      <dgm:spPr/>
    </dgm:pt>
    <dgm:pt modelId="{60434FD9-C040-46DC-9E53-6D64DCFFEBFF}" type="pres">
      <dgm:prSet presAssocID="{A3AACC9B-BA12-4743-9A26-289071BE286E}" presName="rect2ChTx" presStyleLbl="alignAcc1" presStyleIdx="4" presStyleCnt="5">
        <dgm:presLayoutVars>
          <dgm:bulletEnabled val="1"/>
        </dgm:presLayoutVars>
      </dgm:prSet>
      <dgm:spPr/>
    </dgm:pt>
    <dgm:pt modelId="{A28F21B6-3067-4E9E-B639-225D9E304815}" type="pres">
      <dgm:prSet presAssocID="{648E1D56-ECB5-4F75-A7E8-D454522B3AAA}" presName="rect3ParTx" presStyleLbl="alignAcc1" presStyleIdx="4" presStyleCnt="5">
        <dgm:presLayoutVars>
          <dgm:chMax val="1"/>
          <dgm:bulletEnabled val="1"/>
        </dgm:presLayoutVars>
      </dgm:prSet>
      <dgm:spPr/>
    </dgm:pt>
    <dgm:pt modelId="{77718226-0602-48CA-99A3-042463AF0654}" type="pres">
      <dgm:prSet presAssocID="{648E1D56-ECB5-4F75-A7E8-D454522B3AAA}" presName="rect3ChTx" presStyleLbl="alignAcc1" presStyleIdx="4" presStyleCnt="5">
        <dgm:presLayoutVars>
          <dgm:bulletEnabled val="1"/>
        </dgm:presLayoutVars>
      </dgm:prSet>
      <dgm:spPr/>
    </dgm:pt>
    <dgm:pt modelId="{39155686-086F-464A-939D-1AD31EA38BD2}" type="pres">
      <dgm:prSet presAssocID="{1716120E-1455-4915-BE41-5110863FBDDB}" presName="rect4ParTx" presStyleLbl="alignAcc1" presStyleIdx="4" presStyleCnt="5">
        <dgm:presLayoutVars>
          <dgm:chMax val="1"/>
          <dgm:bulletEnabled val="1"/>
        </dgm:presLayoutVars>
      </dgm:prSet>
      <dgm:spPr/>
    </dgm:pt>
    <dgm:pt modelId="{FBBD41E0-9F30-446D-A6AE-0CD81F6CBA9C}" type="pres">
      <dgm:prSet presAssocID="{1716120E-1455-4915-BE41-5110863FBDDB}" presName="rect4ChTx" presStyleLbl="alignAcc1" presStyleIdx="4" presStyleCnt="5">
        <dgm:presLayoutVars>
          <dgm:bulletEnabled val="1"/>
        </dgm:presLayoutVars>
      </dgm:prSet>
      <dgm:spPr/>
    </dgm:pt>
    <dgm:pt modelId="{D562C5AD-CEA9-4FFF-88C1-166223EA2D66}" type="pres">
      <dgm:prSet presAssocID="{8E8C6B4D-3D80-402A-9E8E-602F5B234AF9}" presName="rect5ParTx" presStyleLbl="alignAcc1" presStyleIdx="4" presStyleCnt="5">
        <dgm:presLayoutVars>
          <dgm:chMax val="1"/>
          <dgm:bulletEnabled val="1"/>
        </dgm:presLayoutVars>
      </dgm:prSet>
      <dgm:spPr/>
    </dgm:pt>
    <dgm:pt modelId="{DFFF0AF1-7508-455F-8450-01296E017B67}" type="pres">
      <dgm:prSet presAssocID="{8E8C6B4D-3D80-402A-9E8E-602F5B234AF9}" presName="rect5ChTx" presStyleLbl="alignAcc1" presStyleIdx="4" presStyleCnt="5">
        <dgm:presLayoutVars>
          <dgm:bulletEnabled val="1"/>
        </dgm:presLayoutVars>
      </dgm:prSet>
      <dgm:spPr/>
    </dgm:pt>
  </dgm:ptLst>
  <dgm:cxnLst>
    <dgm:cxn modelId="{36EB41A4-6815-4F06-BAFB-81BA4D6CCCB5}" srcId="{8E8C6B4D-3D80-402A-9E8E-602F5B234AF9}" destId="{37666830-6731-4ED2-B619-18616AA605C2}" srcOrd="0" destOrd="0" parTransId="{5BF3CF01-33E0-46BD-ACC2-3DB7F16F496D}" sibTransId="{FBFB1CD2-6C91-463E-B4B4-748080C7A0C0}"/>
    <dgm:cxn modelId="{FF951A09-16EE-4CE9-915F-96EC43A793E3}" srcId="{8EBF3AD6-8065-4121-A282-65698FB4F588}" destId="{ED7A7B40-9CEB-4CA8-A1AD-E6B99764B7F9}" srcOrd="0" destOrd="0" parTransId="{53E35914-D982-4618-8C20-19266B2EAEF2}" sibTransId="{604816D4-E52E-4598-8EB3-D8621AB060A3}"/>
    <dgm:cxn modelId="{E1BB1B48-465B-44B9-9539-2738AFC8FA76}" type="presOf" srcId="{AD54D6EB-D29F-4947-98C1-446A8EE249DE}" destId="{9A5E79A8-CFEA-4BB1-B4B2-515145B5E94B}" srcOrd="0" destOrd="0" presId="urn:microsoft.com/office/officeart/2005/8/layout/target3"/>
    <dgm:cxn modelId="{CCD1CE86-3FA7-4DEA-AA5E-E14D1E926A47}" type="presOf" srcId="{ED7A7B40-9CEB-4CA8-A1AD-E6B99764B7F9}" destId="{9FD97D55-5F94-4154-8743-A82142444552}" srcOrd="1" destOrd="0" presId="urn:microsoft.com/office/officeart/2005/8/layout/target3"/>
    <dgm:cxn modelId="{F947E04B-B2C8-4508-9A48-C7AF7BCAFB4C}" srcId="{648E1D56-ECB5-4F75-A7E8-D454522B3AAA}" destId="{165F885E-4D06-41E9-BC03-A26DCC3DA621}" srcOrd="1" destOrd="0" parTransId="{CCAC4D48-2A38-4836-A102-08A052CC7D29}" sibTransId="{A910E20B-A872-4EE3-8348-7848EA2C6319}"/>
    <dgm:cxn modelId="{0A30E617-7DF7-42C9-BE5E-40C7EF6CD15C}" type="presOf" srcId="{2C51B9DF-7B4E-482E-B5DD-F31F065F7D51}" destId="{77718226-0602-48CA-99A3-042463AF0654}" srcOrd="0" destOrd="0" presId="urn:microsoft.com/office/officeart/2005/8/layout/target3"/>
    <dgm:cxn modelId="{C5683068-1B2D-48AD-A314-664063830429}" type="presOf" srcId="{A3AACC9B-BA12-4743-9A26-289071BE286E}" destId="{CC6712F3-EC12-45D6-8712-705005D35B72}" srcOrd="1" destOrd="0" presId="urn:microsoft.com/office/officeart/2005/8/layout/target3"/>
    <dgm:cxn modelId="{4FE740B0-E38B-44DC-9ABB-D827869BA1BC}" srcId="{A3AACC9B-BA12-4743-9A26-289071BE286E}" destId="{13FA0F68-7AC1-4548-A582-5CB87531D3D6}" srcOrd="0" destOrd="0" parTransId="{E5DE3E24-1F38-4EE9-9DB2-25017AEE3FFC}" sibTransId="{7B01E8BD-A731-43C5-B173-D8ED58A82710}"/>
    <dgm:cxn modelId="{8B989897-702B-4D85-B6E7-8EC345DD9768}" srcId="{648E1D56-ECB5-4F75-A7E8-D454522B3AAA}" destId="{2C51B9DF-7B4E-482E-B5DD-F31F065F7D51}" srcOrd="0" destOrd="0" parTransId="{41947903-F496-4A27-AC6C-53D1B21098A4}" sibTransId="{AD2558C7-A2FB-4E48-A5E5-CDE6170011A7}"/>
    <dgm:cxn modelId="{AA377783-C93E-41FF-B59E-5EC6FFDB6FF9}" type="presOf" srcId="{8E8C6B4D-3D80-402A-9E8E-602F5B234AF9}" destId="{FC7B8E2B-C557-4250-B525-466CB5B469CE}" srcOrd="0" destOrd="0" presId="urn:microsoft.com/office/officeart/2005/8/layout/target3"/>
    <dgm:cxn modelId="{035CB240-C3C0-42C5-8E7E-05DD18382225}" type="presOf" srcId="{ED7A7B40-9CEB-4CA8-A1AD-E6B99764B7F9}" destId="{50ABC3B8-029D-48F0-93BF-D33D2D79F2A1}" srcOrd="0" destOrd="0" presId="urn:microsoft.com/office/officeart/2005/8/layout/target3"/>
    <dgm:cxn modelId="{AF4B3379-5347-4312-8FC5-8A9BBF89019C}" srcId="{ED7A7B40-9CEB-4CA8-A1AD-E6B99764B7F9}" destId="{AD54D6EB-D29F-4947-98C1-446A8EE249DE}" srcOrd="0" destOrd="0" parTransId="{2EB4157F-F326-4BC3-9649-76412E77706A}" sibTransId="{75CFE437-67A9-4AE9-82D4-23E2A8674BEA}"/>
    <dgm:cxn modelId="{D54B0BE7-7080-4F8E-84B0-6B3DA8B56762}" srcId="{8EBF3AD6-8065-4121-A282-65698FB4F588}" destId="{648E1D56-ECB5-4F75-A7E8-D454522B3AAA}" srcOrd="2" destOrd="0" parTransId="{97BE0DAF-1A37-4E53-8792-1EF5A0C18019}" sibTransId="{8107BACF-B9F0-47D3-9984-F479BF9E4C20}"/>
    <dgm:cxn modelId="{745352F6-4E13-4730-9EB3-4A1BDDD95CFB}" type="presOf" srcId="{165F885E-4D06-41E9-BC03-A26DCC3DA621}" destId="{77718226-0602-48CA-99A3-042463AF0654}" srcOrd="0" destOrd="1" presId="urn:microsoft.com/office/officeart/2005/8/layout/target3"/>
    <dgm:cxn modelId="{E94D3602-1E49-48AD-81FE-1B235137E942}" type="presOf" srcId="{648E1D56-ECB5-4F75-A7E8-D454522B3AAA}" destId="{ED5AEF58-80A7-41E0-9977-879FDD01EE15}" srcOrd="0" destOrd="0" presId="urn:microsoft.com/office/officeart/2005/8/layout/target3"/>
    <dgm:cxn modelId="{722D1067-DD28-42AD-84CF-C72D5E76C098}" srcId="{8EBF3AD6-8065-4121-A282-65698FB4F588}" destId="{8E8C6B4D-3D80-402A-9E8E-602F5B234AF9}" srcOrd="4" destOrd="0" parTransId="{761F2BA1-DD6A-4420-9FB6-C406484F7F6C}" sibTransId="{FF6AE01A-55D3-4891-9DB7-D25725D05B31}"/>
    <dgm:cxn modelId="{BC88B1E6-9037-4A1C-BC03-9A06CBC181F5}" type="presOf" srcId="{37666830-6731-4ED2-B619-18616AA605C2}" destId="{DFFF0AF1-7508-455F-8450-01296E017B67}" srcOrd="0" destOrd="0" presId="urn:microsoft.com/office/officeart/2005/8/layout/target3"/>
    <dgm:cxn modelId="{78D8A827-8D03-44DC-8E05-76E3DAAEF02D}" type="presOf" srcId="{8E8C6B4D-3D80-402A-9E8E-602F5B234AF9}" destId="{D562C5AD-CEA9-4FFF-88C1-166223EA2D66}" srcOrd="1" destOrd="0" presId="urn:microsoft.com/office/officeart/2005/8/layout/target3"/>
    <dgm:cxn modelId="{07C5BC7F-F6CB-4F90-AF0B-E4C8BA7DEEF4}" type="presOf" srcId="{A3AACC9B-BA12-4743-9A26-289071BE286E}" destId="{DF2AACF8-D59A-4DF8-BF3F-890ECE09DEF7}" srcOrd="0" destOrd="0" presId="urn:microsoft.com/office/officeart/2005/8/layout/target3"/>
    <dgm:cxn modelId="{AC8B0CFF-45B4-4380-86AD-2AB033F49D0C}" type="presOf" srcId="{070296EE-ACE0-4B3E-A01F-06C70BD132A6}" destId="{FBBD41E0-9F30-446D-A6AE-0CD81F6CBA9C}" srcOrd="0" destOrd="0" presId="urn:microsoft.com/office/officeart/2005/8/layout/target3"/>
    <dgm:cxn modelId="{0F11F9E9-33BF-4D98-9ED1-09BB2D572ADB}" type="presOf" srcId="{1716120E-1455-4915-BE41-5110863FBDDB}" destId="{A8E5FA67-63C1-4ECC-A1B3-BB62CDFCE5E8}" srcOrd="0" destOrd="0" presId="urn:microsoft.com/office/officeart/2005/8/layout/target3"/>
    <dgm:cxn modelId="{D742F25D-A145-4BD9-B20C-AA1A924D7409}" srcId="{8EBF3AD6-8065-4121-A282-65698FB4F588}" destId="{A3AACC9B-BA12-4743-9A26-289071BE286E}" srcOrd="1" destOrd="0" parTransId="{3F2E7AA4-7E06-46B0-B684-F75C840C2C3C}" sibTransId="{BDF2DB1F-A631-46A9-BFC7-699CDB0F618D}"/>
    <dgm:cxn modelId="{D2BA09EC-B77B-495C-8A3A-A8C2F5DD1B50}" type="presOf" srcId="{648E1D56-ECB5-4F75-A7E8-D454522B3AAA}" destId="{A28F21B6-3067-4E9E-B639-225D9E304815}" srcOrd="1" destOrd="0" presId="urn:microsoft.com/office/officeart/2005/8/layout/target3"/>
    <dgm:cxn modelId="{81D4E85F-4996-44D1-9D76-5DEFD3BFED40}" type="presOf" srcId="{8EBF3AD6-8065-4121-A282-65698FB4F588}" destId="{2BF21314-8DEE-44A9-B7FA-FCEA91510642}" srcOrd="0" destOrd="0" presId="urn:microsoft.com/office/officeart/2005/8/layout/target3"/>
    <dgm:cxn modelId="{67556B9E-0220-4EB4-9675-3875EA0BD749}" srcId="{8EBF3AD6-8065-4121-A282-65698FB4F588}" destId="{1716120E-1455-4915-BE41-5110863FBDDB}" srcOrd="3" destOrd="0" parTransId="{1614E665-66F6-432E-AE68-0FBA7C224176}" sibTransId="{592EE9C8-C72C-4C21-856B-DC52D58D5D07}"/>
    <dgm:cxn modelId="{01C60A47-5532-496D-A52F-1E623E058929}" type="presOf" srcId="{1716120E-1455-4915-BE41-5110863FBDDB}" destId="{39155686-086F-464A-939D-1AD31EA38BD2}" srcOrd="1" destOrd="0" presId="urn:microsoft.com/office/officeart/2005/8/layout/target3"/>
    <dgm:cxn modelId="{391AD05F-3289-451D-A9F0-CE1352E8B5D5}" srcId="{1716120E-1455-4915-BE41-5110863FBDDB}" destId="{070296EE-ACE0-4B3E-A01F-06C70BD132A6}" srcOrd="0" destOrd="0" parTransId="{C69FA139-4FA0-4CDA-B4E9-2F532EBAF1BF}" sibTransId="{BA23D25C-B774-479E-B6DD-BC808620BE04}"/>
    <dgm:cxn modelId="{62BAA75E-B17E-4C50-8F07-43D1C76C9C1D}" type="presOf" srcId="{13FA0F68-7AC1-4548-A582-5CB87531D3D6}" destId="{60434FD9-C040-46DC-9E53-6D64DCFFEBFF}" srcOrd="0" destOrd="0" presId="urn:microsoft.com/office/officeart/2005/8/layout/target3"/>
    <dgm:cxn modelId="{E33DCDC4-F583-4194-A9B9-D6CBB467C395}" type="presParOf" srcId="{2BF21314-8DEE-44A9-B7FA-FCEA91510642}" destId="{5853E095-761B-418D-BE5B-CE937C4E6850}" srcOrd="0" destOrd="0" presId="urn:microsoft.com/office/officeart/2005/8/layout/target3"/>
    <dgm:cxn modelId="{9F94068B-ABEC-4D97-AB21-6E62D8467994}" type="presParOf" srcId="{2BF21314-8DEE-44A9-B7FA-FCEA91510642}" destId="{279AFCB2-A158-41C9-94BC-2F54BEA9864C}" srcOrd="1" destOrd="0" presId="urn:microsoft.com/office/officeart/2005/8/layout/target3"/>
    <dgm:cxn modelId="{0675967C-F6BB-4C7F-91BC-AB9CE085954A}" type="presParOf" srcId="{2BF21314-8DEE-44A9-B7FA-FCEA91510642}" destId="{50ABC3B8-029D-48F0-93BF-D33D2D79F2A1}" srcOrd="2" destOrd="0" presId="urn:microsoft.com/office/officeart/2005/8/layout/target3"/>
    <dgm:cxn modelId="{BF41E430-AF9A-42D4-8D83-11F1C59C824E}" type="presParOf" srcId="{2BF21314-8DEE-44A9-B7FA-FCEA91510642}" destId="{5B0B8315-16F4-49E5-B0C4-BE8B2217D948}" srcOrd="3" destOrd="0" presId="urn:microsoft.com/office/officeart/2005/8/layout/target3"/>
    <dgm:cxn modelId="{F6E0E5D2-1F07-41BE-81C7-14715FBDA3D9}" type="presParOf" srcId="{2BF21314-8DEE-44A9-B7FA-FCEA91510642}" destId="{9D961DF8-D516-44CF-87DD-D7731DE23735}" srcOrd="4" destOrd="0" presId="urn:microsoft.com/office/officeart/2005/8/layout/target3"/>
    <dgm:cxn modelId="{477C41E4-4F71-43B3-87B6-548DF24FAFFF}" type="presParOf" srcId="{2BF21314-8DEE-44A9-B7FA-FCEA91510642}" destId="{DF2AACF8-D59A-4DF8-BF3F-890ECE09DEF7}" srcOrd="5" destOrd="0" presId="urn:microsoft.com/office/officeart/2005/8/layout/target3"/>
    <dgm:cxn modelId="{62583F0A-36FB-4F4D-AE55-428D0574A736}" type="presParOf" srcId="{2BF21314-8DEE-44A9-B7FA-FCEA91510642}" destId="{9D094660-4EF3-440E-A2F5-74E8801F2A9F}" srcOrd="6" destOrd="0" presId="urn:microsoft.com/office/officeart/2005/8/layout/target3"/>
    <dgm:cxn modelId="{FA0FBD8D-FEE2-42F0-8B77-5F9C5BC1BCB8}" type="presParOf" srcId="{2BF21314-8DEE-44A9-B7FA-FCEA91510642}" destId="{7BB7FB17-3E7B-4A10-9E37-024C19028922}" srcOrd="7" destOrd="0" presId="urn:microsoft.com/office/officeart/2005/8/layout/target3"/>
    <dgm:cxn modelId="{9E8DBF04-5AFA-4296-AFE5-873942B5B4C9}" type="presParOf" srcId="{2BF21314-8DEE-44A9-B7FA-FCEA91510642}" destId="{ED5AEF58-80A7-41E0-9977-879FDD01EE15}" srcOrd="8" destOrd="0" presId="urn:microsoft.com/office/officeart/2005/8/layout/target3"/>
    <dgm:cxn modelId="{673E6067-83C2-496B-8BD5-F406754016B9}" type="presParOf" srcId="{2BF21314-8DEE-44A9-B7FA-FCEA91510642}" destId="{55B739D2-3A17-4BE4-A2FF-D82897A93E84}" srcOrd="9" destOrd="0" presId="urn:microsoft.com/office/officeart/2005/8/layout/target3"/>
    <dgm:cxn modelId="{60EC98FA-67F2-478A-905E-766B23665210}" type="presParOf" srcId="{2BF21314-8DEE-44A9-B7FA-FCEA91510642}" destId="{420120A3-4F6E-4C22-9D58-9B66ACE0FD0B}" srcOrd="10" destOrd="0" presId="urn:microsoft.com/office/officeart/2005/8/layout/target3"/>
    <dgm:cxn modelId="{4033E6CF-3F89-42FC-A230-92C139EB16E8}" type="presParOf" srcId="{2BF21314-8DEE-44A9-B7FA-FCEA91510642}" destId="{A8E5FA67-63C1-4ECC-A1B3-BB62CDFCE5E8}" srcOrd="11" destOrd="0" presId="urn:microsoft.com/office/officeart/2005/8/layout/target3"/>
    <dgm:cxn modelId="{3B8658DB-49FF-4934-ABC7-B2A8DDF7B394}" type="presParOf" srcId="{2BF21314-8DEE-44A9-B7FA-FCEA91510642}" destId="{8E5C8924-1DB8-42A5-9DA6-B5AD1BD8719A}" srcOrd="12" destOrd="0" presId="urn:microsoft.com/office/officeart/2005/8/layout/target3"/>
    <dgm:cxn modelId="{28A73FED-FDC6-487E-B544-924C8486CB27}" type="presParOf" srcId="{2BF21314-8DEE-44A9-B7FA-FCEA91510642}" destId="{E686CC49-BFAB-457D-BA3E-540072329D27}" srcOrd="13" destOrd="0" presId="urn:microsoft.com/office/officeart/2005/8/layout/target3"/>
    <dgm:cxn modelId="{F8778319-E37B-4C06-A647-00EE28A0696D}" type="presParOf" srcId="{2BF21314-8DEE-44A9-B7FA-FCEA91510642}" destId="{FC7B8E2B-C557-4250-B525-466CB5B469CE}" srcOrd="14" destOrd="0" presId="urn:microsoft.com/office/officeart/2005/8/layout/target3"/>
    <dgm:cxn modelId="{189878AA-A6EF-4B91-9C1D-69FA357B610E}" type="presParOf" srcId="{2BF21314-8DEE-44A9-B7FA-FCEA91510642}" destId="{9FD97D55-5F94-4154-8743-A82142444552}" srcOrd="15" destOrd="0" presId="urn:microsoft.com/office/officeart/2005/8/layout/target3"/>
    <dgm:cxn modelId="{09E00D11-FA7F-4D9E-96E8-A4563D0D264C}" type="presParOf" srcId="{2BF21314-8DEE-44A9-B7FA-FCEA91510642}" destId="{9A5E79A8-CFEA-4BB1-B4B2-515145B5E94B}" srcOrd="16" destOrd="0" presId="urn:microsoft.com/office/officeart/2005/8/layout/target3"/>
    <dgm:cxn modelId="{CFC12416-E1D1-4073-BC41-AD3858962D68}" type="presParOf" srcId="{2BF21314-8DEE-44A9-B7FA-FCEA91510642}" destId="{CC6712F3-EC12-45D6-8712-705005D35B72}" srcOrd="17" destOrd="0" presId="urn:microsoft.com/office/officeart/2005/8/layout/target3"/>
    <dgm:cxn modelId="{7DA7ED51-8E8C-448A-89AF-F09CA219CB94}" type="presParOf" srcId="{2BF21314-8DEE-44A9-B7FA-FCEA91510642}" destId="{60434FD9-C040-46DC-9E53-6D64DCFFEBFF}" srcOrd="18" destOrd="0" presId="urn:microsoft.com/office/officeart/2005/8/layout/target3"/>
    <dgm:cxn modelId="{57222961-7B78-4555-9844-C0AC9036EBF6}" type="presParOf" srcId="{2BF21314-8DEE-44A9-B7FA-FCEA91510642}" destId="{A28F21B6-3067-4E9E-B639-225D9E304815}" srcOrd="19" destOrd="0" presId="urn:microsoft.com/office/officeart/2005/8/layout/target3"/>
    <dgm:cxn modelId="{B2CDD0C9-2282-4A65-8AC9-F0139AA52375}" type="presParOf" srcId="{2BF21314-8DEE-44A9-B7FA-FCEA91510642}" destId="{77718226-0602-48CA-99A3-042463AF0654}" srcOrd="20" destOrd="0" presId="urn:microsoft.com/office/officeart/2005/8/layout/target3"/>
    <dgm:cxn modelId="{CA4DDA18-FB45-42C8-82B1-31ACDC23E6BC}" type="presParOf" srcId="{2BF21314-8DEE-44A9-B7FA-FCEA91510642}" destId="{39155686-086F-464A-939D-1AD31EA38BD2}" srcOrd="21" destOrd="0" presId="urn:microsoft.com/office/officeart/2005/8/layout/target3"/>
    <dgm:cxn modelId="{4E0CF4AB-91AD-403E-B18C-088A5DCEE3A7}" type="presParOf" srcId="{2BF21314-8DEE-44A9-B7FA-FCEA91510642}" destId="{FBBD41E0-9F30-446D-A6AE-0CD81F6CBA9C}" srcOrd="22" destOrd="0" presId="urn:microsoft.com/office/officeart/2005/8/layout/target3"/>
    <dgm:cxn modelId="{54284BE8-3B2F-4C0D-926B-5D38073EC291}" type="presParOf" srcId="{2BF21314-8DEE-44A9-B7FA-FCEA91510642}" destId="{D562C5AD-CEA9-4FFF-88C1-166223EA2D66}" srcOrd="23" destOrd="0" presId="urn:microsoft.com/office/officeart/2005/8/layout/target3"/>
    <dgm:cxn modelId="{0173DC78-3B0C-41B0-988D-4D3A46A01610}" type="presParOf" srcId="{2BF21314-8DEE-44A9-B7FA-FCEA91510642}" destId="{DFFF0AF1-7508-455F-8450-01296E017B67}" srcOrd="2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58437A-5F14-46CF-AD57-54501BDA305E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12363FE1-2CE8-4E35-8A25-37C884CB4F28}">
      <dgm:prSet phldrT="[Text]" custT="1"/>
      <dgm:spPr/>
      <dgm:t>
        <a:bodyPr/>
        <a:lstStyle/>
        <a:p>
          <a:endParaRPr lang="de-DE" sz="1800" b="0" dirty="0">
            <a:solidFill>
              <a:schemeClr val="bg1"/>
            </a:solidFill>
            <a:latin typeface="Arial Narrow" panose="020B0606020202030204" pitchFamily="34" charset="0"/>
          </a:endParaRPr>
        </a:p>
        <a:p>
          <a:r>
            <a:rPr lang="de-DE" sz="2400" b="0" dirty="0">
              <a:solidFill>
                <a:schemeClr val="bg1"/>
              </a:solidFill>
              <a:latin typeface="Arial Narrow" panose="020B0606020202030204" pitchFamily="34" charset="0"/>
            </a:rPr>
            <a:t>Selbst-</a:t>
          </a:r>
          <a:br>
            <a:rPr lang="de-DE" sz="2400" b="0" dirty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de-DE" sz="2400" b="0" dirty="0" err="1">
              <a:solidFill>
                <a:schemeClr val="bg1"/>
              </a:solidFill>
              <a:latin typeface="Arial Narrow" panose="020B0606020202030204" pitchFamily="34" charset="0"/>
            </a:rPr>
            <a:t>verwirklichung</a:t>
          </a:r>
          <a:endParaRPr lang="de-DE" sz="2400" b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9816D61C-D1B9-4E12-A1A7-3DE4FD32565B}" type="parTrans" cxnId="{1A4782FA-F156-4706-8B40-9721B4AE0D09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016EFE81-EA36-4E77-BF46-5C80EE426CB0}" type="sibTrans" cxnId="{1A4782FA-F156-4706-8B40-9721B4AE0D09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5F2FC6A6-ABF3-4FE3-BBAF-D6A91CCD431E}">
      <dgm:prSet phldrT="[Text]" custT="1"/>
      <dgm:spPr/>
      <dgm:t>
        <a:bodyPr/>
        <a:lstStyle/>
        <a:p>
          <a:r>
            <a:rPr lang="de-DE" sz="2800" b="0">
              <a:solidFill>
                <a:schemeClr val="bg1"/>
              </a:solidFill>
              <a:latin typeface="Arial Narrow" panose="020B0606020202030204" pitchFamily="34" charset="0"/>
            </a:rPr>
            <a:t>Anerkennung</a:t>
          </a:r>
          <a:endParaRPr lang="de-DE" sz="2800" b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00A0260D-6AFB-43C3-A1D7-D85335A9A611}" type="parTrans" cxnId="{573BC9E5-2AA0-4181-9D2B-CE01B1B881CA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A07DCC79-F678-46F4-974C-5F72DC528FE0}" type="sibTrans" cxnId="{573BC9E5-2AA0-4181-9D2B-CE01B1B881CA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D2C0A120-1B2A-4A5A-BA60-A6280F8D19D1}">
      <dgm:prSet phldrT="[Text]" custT="1"/>
      <dgm:spPr/>
      <dgm:t>
        <a:bodyPr/>
        <a:lstStyle/>
        <a:p>
          <a:r>
            <a:rPr lang="de-DE" sz="2800" b="0">
              <a:solidFill>
                <a:schemeClr val="bg1"/>
              </a:solidFill>
              <a:latin typeface="Arial Narrow" panose="020B0606020202030204" pitchFamily="34" charset="0"/>
            </a:rPr>
            <a:t>Existenzbedürfnisse (Nahrung, Schlaf)</a:t>
          </a:r>
          <a:endParaRPr lang="de-DE" sz="2800" b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3FEFD79C-493C-4474-B41D-5A0623AAD593}" type="parTrans" cxnId="{62E5A41D-3AB6-4D64-AA97-EBDCAE7F51B3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D39478FF-9F18-4C2B-867E-B94040AE62DC}" type="sibTrans" cxnId="{62E5A41D-3AB6-4D64-AA97-EBDCAE7F51B3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FE78C9B5-8C86-45EB-AE4C-5532505A50F1}">
      <dgm:prSet custT="1"/>
      <dgm:spPr/>
      <dgm:t>
        <a:bodyPr/>
        <a:lstStyle/>
        <a:p>
          <a:r>
            <a:rPr lang="de-DE" sz="2800" b="0">
              <a:solidFill>
                <a:schemeClr val="bg1"/>
              </a:solidFill>
              <a:latin typeface="Arial Narrow" panose="020B0606020202030204" pitchFamily="34" charset="0"/>
            </a:rPr>
            <a:t>Zugehörigkeit</a:t>
          </a:r>
          <a:endParaRPr lang="de-DE" sz="2800" b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39115D0D-9956-4E74-9ABC-47D6F1F6FF32}" type="parTrans" cxnId="{5B92A7FD-B7D9-41F0-A503-BC4DB7B95C1C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8E071AFB-E105-437D-B962-522181C0014C}" type="sibTrans" cxnId="{5B92A7FD-B7D9-41F0-A503-BC4DB7B95C1C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B4C3D5B9-69AF-471B-AE97-DA789BEDC0D0}">
      <dgm:prSet custT="1"/>
      <dgm:spPr/>
      <dgm:t>
        <a:bodyPr/>
        <a:lstStyle/>
        <a:p>
          <a:r>
            <a:rPr lang="de-DE" sz="2800" b="0">
              <a:solidFill>
                <a:schemeClr val="bg1"/>
              </a:solidFill>
              <a:latin typeface="Arial Narrow" panose="020B0606020202030204" pitchFamily="34" charset="0"/>
            </a:rPr>
            <a:t>Sicherheit</a:t>
          </a:r>
          <a:endParaRPr lang="de-DE" sz="2800" b="0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62C816A0-0C27-405D-BCA3-14053C80E5DC}" type="parTrans" cxnId="{A16E7319-527C-48E0-9819-197EB5A4B5F0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9D12AD14-7EB8-4EC3-AF86-B5019712F633}" type="sibTrans" cxnId="{A16E7319-527C-48E0-9819-197EB5A4B5F0}">
      <dgm:prSet/>
      <dgm:spPr/>
      <dgm:t>
        <a:bodyPr/>
        <a:lstStyle/>
        <a:p>
          <a:endParaRPr lang="de-DE" sz="2800" b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7D1D23A1-51FB-4EB6-976D-A0B5B7D1DD36}" type="pres">
      <dgm:prSet presAssocID="{B358437A-5F14-46CF-AD57-54501BDA305E}" presName="Name0" presStyleCnt="0">
        <dgm:presLayoutVars>
          <dgm:dir/>
          <dgm:animLvl val="lvl"/>
          <dgm:resizeHandles val="exact"/>
        </dgm:presLayoutVars>
      </dgm:prSet>
      <dgm:spPr/>
    </dgm:pt>
    <dgm:pt modelId="{D6D5F515-B82D-4C6A-BEFF-260C5F1A2EBF}" type="pres">
      <dgm:prSet presAssocID="{12363FE1-2CE8-4E35-8A25-37C884CB4F28}" presName="Name8" presStyleCnt="0"/>
      <dgm:spPr/>
    </dgm:pt>
    <dgm:pt modelId="{9C90FB2F-9BDC-4410-A2CA-8CC43261C0CF}" type="pres">
      <dgm:prSet presAssocID="{12363FE1-2CE8-4E35-8A25-37C884CB4F28}" presName="level" presStyleLbl="node1" presStyleIdx="0" presStyleCnt="5">
        <dgm:presLayoutVars>
          <dgm:chMax val="1"/>
          <dgm:bulletEnabled val="1"/>
        </dgm:presLayoutVars>
      </dgm:prSet>
      <dgm:spPr/>
    </dgm:pt>
    <dgm:pt modelId="{6DEC1E74-99EA-4C54-9FF1-4ADECED37148}" type="pres">
      <dgm:prSet presAssocID="{12363FE1-2CE8-4E35-8A25-37C884CB4F2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46FA3CD-1F85-4A78-A40D-9180BE7EC9F1}" type="pres">
      <dgm:prSet presAssocID="{5F2FC6A6-ABF3-4FE3-BBAF-D6A91CCD431E}" presName="Name8" presStyleCnt="0"/>
      <dgm:spPr/>
    </dgm:pt>
    <dgm:pt modelId="{89AE36F2-5183-408F-83C0-E50510D262BA}" type="pres">
      <dgm:prSet presAssocID="{5F2FC6A6-ABF3-4FE3-BBAF-D6A91CCD431E}" presName="level" presStyleLbl="node1" presStyleIdx="1" presStyleCnt="5">
        <dgm:presLayoutVars>
          <dgm:chMax val="1"/>
          <dgm:bulletEnabled val="1"/>
        </dgm:presLayoutVars>
      </dgm:prSet>
      <dgm:spPr/>
    </dgm:pt>
    <dgm:pt modelId="{782CAB38-4553-4EE7-A94D-61B5C8E05946}" type="pres">
      <dgm:prSet presAssocID="{5F2FC6A6-ABF3-4FE3-BBAF-D6A91CCD431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6AE17643-C07C-4DC8-9838-733F9B5F8F8D}" type="pres">
      <dgm:prSet presAssocID="{FE78C9B5-8C86-45EB-AE4C-5532505A50F1}" presName="Name8" presStyleCnt="0"/>
      <dgm:spPr/>
    </dgm:pt>
    <dgm:pt modelId="{71498938-575D-4C60-9AFF-297283A84FAA}" type="pres">
      <dgm:prSet presAssocID="{FE78C9B5-8C86-45EB-AE4C-5532505A50F1}" presName="level" presStyleLbl="node1" presStyleIdx="2" presStyleCnt="5">
        <dgm:presLayoutVars>
          <dgm:chMax val="1"/>
          <dgm:bulletEnabled val="1"/>
        </dgm:presLayoutVars>
      </dgm:prSet>
      <dgm:spPr/>
    </dgm:pt>
    <dgm:pt modelId="{7B20A71A-F65B-4302-AD32-365636A57B66}" type="pres">
      <dgm:prSet presAssocID="{FE78C9B5-8C86-45EB-AE4C-5532505A50F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48C2F0F-5EE3-4BC2-B5E8-2A2FE372D737}" type="pres">
      <dgm:prSet presAssocID="{B4C3D5B9-69AF-471B-AE97-DA789BEDC0D0}" presName="Name8" presStyleCnt="0"/>
      <dgm:spPr/>
    </dgm:pt>
    <dgm:pt modelId="{2A66353D-4988-4DDF-B631-91326CCE6FC6}" type="pres">
      <dgm:prSet presAssocID="{B4C3D5B9-69AF-471B-AE97-DA789BEDC0D0}" presName="level" presStyleLbl="node1" presStyleIdx="3" presStyleCnt="5">
        <dgm:presLayoutVars>
          <dgm:chMax val="1"/>
          <dgm:bulletEnabled val="1"/>
        </dgm:presLayoutVars>
      </dgm:prSet>
      <dgm:spPr/>
    </dgm:pt>
    <dgm:pt modelId="{38463FFE-823B-4095-BF85-BC47A981DF16}" type="pres">
      <dgm:prSet presAssocID="{B4C3D5B9-69AF-471B-AE97-DA789BEDC0D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C3889C4-1115-4CEC-B42B-E60E6E28B41C}" type="pres">
      <dgm:prSet presAssocID="{D2C0A120-1B2A-4A5A-BA60-A6280F8D19D1}" presName="Name8" presStyleCnt="0"/>
      <dgm:spPr/>
    </dgm:pt>
    <dgm:pt modelId="{4E0DF74A-6539-4AAD-9360-D16C6043C8D3}" type="pres">
      <dgm:prSet presAssocID="{D2C0A120-1B2A-4A5A-BA60-A6280F8D19D1}" presName="level" presStyleLbl="node1" presStyleIdx="4" presStyleCnt="5">
        <dgm:presLayoutVars>
          <dgm:chMax val="1"/>
          <dgm:bulletEnabled val="1"/>
        </dgm:presLayoutVars>
      </dgm:prSet>
      <dgm:spPr/>
    </dgm:pt>
    <dgm:pt modelId="{6D6E135A-850C-461D-828A-2054289B173E}" type="pres">
      <dgm:prSet presAssocID="{D2C0A120-1B2A-4A5A-BA60-A6280F8D19D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62E5A41D-3AB6-4D64-AA97-EBDCAE7F51B3}" srcId="{B358437A-5F14-46CF-AD57-54501BDA305E}" destId="{D2C0A120-1B2A-4A5A-BA60-A6280F8D19D1}" srcOrd="4" destOrd="0" parTransId="{3FEFD79C-493C-4474-B41D-5A0623AAD593}" sibTransId="{D39478FF-9F18-4C2B-867E-B94040AE62DC}"/>
    <dgm:cxn modelId="{146F81C4-B796-436E-B80D-809B45C67464}" type="presOf" srcId="{B358437A-5F14-46CF-AD57-54501BDA305E}" destId="{7D1D23A1-51FB-4EB6-976D-A0B5B7D1DD36}" srcOrd="0" destOrd="0" presId="urn:microsoft.com/office/officeart/2005/8/layout/pyramid1"/>
    <dgm:cxn modelId="{DBC2AC7F-07E3-4FC3-81D3-4A20EF34E866}" type="presOf" srcId="{12363FE1-2CE8-4E35-8A25-37C884CB4F28}" destId="{6DEC1E74-99EA-4C54-9FF1-4ADECED37148}" srcOrd="1" destOrd="0" presId="urn:microsoft.com/office/officeart/2005/8/layout/pyramid1"/>
    <dgm:cxn modelId="{2C1BE81F-C301-4F44-9654-44207983F6D4}" type="presOf" srcId="{B4C3D5B9-69AF-471B-AE97-DA789BEDC0D0}" destId="{38463FFE-823B-4095-BF85-BC47A981DF16}" srcOrd="1" destOrd="0" presId="urn:microsoft.com/office/officeart/2005/8/layout/pyramid1"/>
    <dgm:cxn modelId="{573BC9E5-2AA0-4181-9D2B-CE01B1B881CA}" srcId="{B358437A-5F14-46CF-AD57-54501BDA305E}" destId="{5F2FC6A6-ABF3-4FE3-BBAF-D6A91CCD431E}" srcOrd="1" destOrd="0" parTransId="{00A0260D-6AFB-43C3-A1D7-D85335A9A611}" sibTransId="{A07DCC79-F678-46F4-974C-5F72DC528FE0}"/>
    <dgm:cxn modelId="{1AD69C6E-5F0C-4A35-9E70-54E87A9E7A60}" type="presOf" srcId="{B4C3D5B9-69AF-471B-AE97-DA789BEDC0D0}" destId="{2A66353D-4988-4DDF-B631-91326CCE6FC6}" srcOrd="0" destOrd="0" presId="urn:microsoft.com/office/officeart/2005/8/layout/pyramid1"/>
    <dgm:cxn modelId="{6E31331E-0899-4397-BA04-88A5188470B1}" type="presOf" srcId="{5F2FC6A6-ABF3-4FE3-BBAF-D6A91CCD431E}" destId="{89AE36F2-5183-408F-83C0-E50510D262BA}" srcOrd="0" destOrd="0" presId="urn:microsoft.com/office/officeart/2005/8/layout/pyramid1"/>
    <dgm:cxn modelId="{F7AC5134-DF37-4D29-B377-721700BBF4C2}" type="presOf" srcId="{D2C0A120-1B2A-4A5A-BA60-A6280F8D19D1}" destId="{6D6E135A-850C-461D-828A-2054289B173E}" srcOrd="1" destOrd="0" presId="urn:microsoft.com/office/officeart/2005/8/layout/pyramid1"/>
    <dgm:cxn modelId="{A16E7319-527C-48E0-9819-197EB5A4B5F0}" srcId="{B358437A-5F14-46CF-AD57-54501BDA305E}" destId="{B4C3D5B9-69AF-471B-AE97-DA789BEDC0D0}" srcOrd="3" destOrd="0" parTransId="{62C816A0-0C27-405D-BCA3-14053C80E5DC}" sibTransId="{9D12AD14-7EB8-4EC3-AF86-B5019712F633}"/>
    <dgm:cxn modelId="{1A4782FA-F156-4706-8B40-9721B4AE0D09}" srcId="{B358437A-5F14-46CF-AD57-54501BDA305E}" destId="{12363FE1-2CE8-4E35-8A25-37C884CB4F28}" srcOrd="0" destOrd="0" parTransId="{9816D61C-D1B9-4E12-A1A7-3DE4FD32565B}" sibTransId="{016EFE81-EA36-4E77-BF46-5C80EE426CB0}"/>
    <dgm:cxn modelId="{05A77FFD-9037-4752-8265-9AAB8E524410}" type="presOf" srcId="{D2C0A120-1B2A-4A5A-BA60-A6280F8D19D1}" destId="{4E0DF74A-6539-4AAD-9360-D16C6043C8D3}" srcOrd="0" destOrd="0" presId="urn:microsoft.com/office/officeart/2005/8/layout/pyramid1"/>
    <dgm:cxn modelId="{5B92A7FD-B7D9-41F0-A503-BC4DB7B95C1C}" srcId="{B358437A-5F14-46CF-AD57-54501BDA305E}" destId="{FE78C9B5-8C86-45EB-AE4C-5532505A50F1}" srcOrd="2" destOrd="0" parTransId="{39115D0D-9956-4E74-9ABC-47D6F1F6FF32}" sibTransId="{8E071AFB-E105-437D-B962-522181C0014C}"/>
    <dgm:cxn modelId="{C63C90F6-5A34-4C17-92D9-18168E0D9733}" type="presOf" srcId="{FE78C9B5-8C86-45EB-AE4C-5532505A50F1}" destId="{7B20A71A-F65B-4302-AD32-365636A57B66}" srcOrd="1" destOrd="0" presId="urn:microsoft.com/office/officeart/2005/8/layout/pyramid1"/>
    <dgm:cxn modelId="{37C1FB4D-8CDA-47F7-8C0D-569347594949}" type="presOf" srcId="{12363FE1-2CE8-4E35-8A25-37C884CB4F28}" destId="{9C90FB2F-9BDC-4410-A2CA-8CC43261C0CF}" srcOrd="0" destOrd="0" presId="urn:microsoft.com/office/officeart/2005/8/layout/pyramid1"/>
    <dgm:cxn modelId="{ABC25DAB-EED9-483C-86E0-0B7715F57185}" type="presOf" srcId="{FE78C9B5-8C86-45EB-AE4C-5532505A50F1}" destId="{71498938-575D-4C60-9AFF-297283A84FAA}" srcOrd="0" destOrd="0" presId="urn:microsoft.com/office/officeart/2005/8/layout/pyramid1"/>
    <dgm:cxn modelId="{968D3C42-5D3E-4250-A7C7-9C5D918733E4}" type="presOf" srcId="{5F2FC6A6-ABF3-4FE3-BBAF-D6A91CCD431E}" destId="{782CAB38-4553-4EE7-A94D-61B5C8E05946}" srcOrd="1" destOrd="0" presId="urn:microsoft.com/office/officeart/2005/8/layout/pyramid1"/>
    <dgm:cxn modelId="{F4B6AE40-985E-43D5-8CF1-A65FE2EAE078}" type="presParOf" srcId="{7D1D23A1-51FB-4EB6-976D-A0B5B7D1DD36}" destId="{D6D5F515-B82D-4C6A-BEFF-260C5F1A2EBF}" srcOrd="0" destOrd="0" presId="urn:microsoft.com/office/officeart/2005/8/layout/pyramid1"/>
    <dgm:cxn modelId="{7C3B9AE2-E03F-41D1-854C-BA2CF7E2FA26}" type="presParOf" srcId="{D6D5F515-B82D-4C6A-BEFF-260C5F1A2EBF}" destId="{9C90FB2F-9BDC-4410-A2CA-8CC43261C0CF}" srcOrd="0" destOrd="0" presId="urn:microsoft.com/office/officeart/2005/8/layout/pyramid1"/>
    <dgm:cxn modelId="{EB1D6AD7-C181-4A29-9262-D25683D3B1D6}" type="presParOf" srcId="{D6D5F515-B82D-4C6A-BEFF-260C5F1A2EBF}" destId="{6DEC1E74-99EA-4C54-9FF1-4ADECED37148}" srcOrd="1" destOrd="0" presId="urn:microsoft.com/office/officeart/2005/8/layout/pyramid1"/>
    <dgm:cxn modelId="{FBCF2437-280E-4FB1-8186-A65BEEC69BED}" type="presParOf" srcId="{7D1D23A1-51FB-4EB6-976D-A0B5B7D1DD36}" destId="{946FA3CD-1F85-4A78-A40D-9180BE7EC9F1}" srcOrd="1" destOrd="0" presId="urn:microsoft.com/office/officeart/2005/8/layout/pyramid1"/>
    <dgm:cxn modelId="{46C14AF3-6C30-4334-81B8-8EC7961CF6F6}" type="presParOf" srcId="{946FA3CD-1F85-4A78-A40D-9180BE7EC9F1}" destId="{89AE36F2-5183-408F-83C0-E50510D262BA}" srcOrd="0" destOrd="0" presId="urn:microsoft.com/office/officeart/2005/8/layout/pyramid1"/>
    <dgm:cxn modelId="{D23789C5-9AE4-4A3F-8A78-AA4162BA6E64}" type="presParOf" srcId="{946FA3CD-1F85-4A78-A40D-9180BE7EC9F1}" destId="{782CAB38-4553-4EE7-A94D-61B5C8E05946}" srcOrd="1" destOrd="0" presId="urn:microsoft.com/office/officeart/2005/8/layout/pyramid1"/>
    <dgm:cxn modelId="{7BD58013-96CB-4AF0-8CE7-A1D72570B1CA}" type="presParOf" srcId="{7D1D23A1-51FB-4EB6-976D-A0B5B7D1DD36}" destId="{6AE17643-C07C-4DC8-9838-733F9B5F8F8D}" srcOrd="2" destOrd="0" presId="urn:microsoft.com/office/officeart/2005/8/layout/pyramid1"/>
    <dgm:cxn modelId="{6A0D4F4D-5A1A-4A51-A43D-68A824A86583}" type="presParOf" srcId="{6AE17643-C07C-4DC8-9838-733F9B5F8F8D}" destId="{71498938-575D-4C60-9AFF-297283A84FAA}" srcOrd="0" destOrd="0" presId="urn:microsoft.com/office/officeart/2005/8/layout/pyramid1"/>
    <dgm:cxn modelId="{79269C81-A9EA-4D9E-8ECC-B621AE7C5E1A}" type="presParOf" srcId="{6AE17643-C07C-4DC8-9838-733F9B5F8F8D}" destId="{7B20A71A-F65B-4302-AD32-365636A57B66}" srcOrd="1" destOrd="0" presId="urn:microsoft.com/office/officeart/2005/8/layout/pyramid1"/>
    <dgm:cxn modelId="{01E694CC-1688-47F3-80CF-8BB614CE0F16}" type="presParOf" srcId="{7D1D23A1-51FB-4EB6-976D-A0B5B7D1DD36}" destId="{148C2F0F-5EE3-4BC2-B5E8-2A2FE372D737}" srcOrd="3" destOrd="0" presId="urn:microsoft.com/office/officeart/2005/8/layout/pyramid1"/>
    <dgm:cxn modelId="{E70E9F06-30DA-464B-BE96-A1815541F2C6}" type="presParOf" srcId="{148C2F0F-5EE3-4BC2-B5E8-2A2FE372D737}" destId="{2A66353D-4988-4DDF-B631-91326CCE6FC6}" srcOrd="0" destOrd="0" presId="urn:microsoft.com/office/officeart/2005/8/layout/pyramid1"/>
    <dgm:cxn modelId="{E388B8BC-7EAC-48B9-B825-9485A8AADD96}" type="presParOf" srcId="{148C2F0F-5EE3-4BC2-B5E8-2A2FE372D737}" destId="{38463FFE-823B-4095-BF85-BC47A981DF16}" srcOrd="1" destOrd="0" presId="urn:microsoft.com/office/officeart/2005/8/layout/pyramid1"/>
    <dgm:cxn modelId="{BDEF0BCC-6253-4152-AD6C-D069EADE6F8F}" type="presParOf" srcId="{7D1D23A1-51FB-4EB6-976D-A0B5B7D1DD36}" destId="{DC3889C4-1115-4CEC-B42B-E60E6E28B41C}" srcOrd="4" destOrd="0" presId="urn:microsoft.com/office/officeart/2005/8/layout/pyramid1"/>
    <dgm:cxn modelId="{721B2BD8-5431-45E5-B990-B3F76E4F548B}" type="presParOf" srcId="{DC3889C4-1115-4CEC-B42B-E60E6E28B41C}" destId="{4E0DF74A-6539-4AAD-9360-D16C6043C8D3}" srcOrd="0" destOrd="0" presId="urn:microsoft.com/office/officeart/2005/8/layout/pyramid1"/>
    <dgm:cxn modelId="{92DC82DE-F430-453F-966A-53F6875B3503}" type="presParOf" srcId="{DC3889C4-1115-4CEC-B42B-E60E6E28B41C}" destId="{6D6E135A-850C-461D-828A-2054289B173E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B23320-991B-4946-8488-CA507A32FBE2}" type="doc">
      <dgm:prSet loTypeId="urn:microsoft.com/office/officeart/2005/8/layout/radial3" loCatId="cycle" qsTypeId="urn:microsoft.com/office/officeart/2005/8/quickstyle/3d9" qsCatId="3D" csTypeId="urn:microsoft.com/office/officeart/2005/8/colors/colorful1" csCatId="colorful" phldr="1"/>
      <dgm:spPr/>
    </dgm:pt>
    <dgm:pt modelId="{3B14C74A-C027-4800-86FC-5E8D2440C351}">
      <dgm:prSet phldrT="[Text]" custT="1"/>
      <dgm:spPr/>
      <dgm:t>
        <a:bodyPr/>
        <a:lstStyle/>
        <a:p>
          <a:r>
            <a:rPr lang="de-DE" sz="4000" b="1">
              <a:latin typeface="Arial Narrow" panose="020B0606020202030204" pitchFamily="34" charset="0"/>
              <a:cs typeface="Arial" panose="020B0604020202020204" pitchFamily="34" charset="0"/>
            </a:rPr>
            <a:t>Corporate Identity</a:t>
          </a:r>
          <a:endParaRPr lang="de-DE" sz="4000" b="1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CD3DEEA9-3C7A-4A09-8330-837814DC14A5}" type="parTrans" cxnId="{FC417F71-28C5-4AF9-9948-CE809C5C5BC6}">
      <dgm:prSet/>
      <dgm:spPr/>
      <dgm:t>
        <a:bodyPr/>
        <a:lstStyle/>
        <a:p>
          <a:endParaRPr lang="de-DE" sz="3600">
            <a:solidFill>
              <a:schemeClr val="tx1"/>
            </a:solidFill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6384B238-C972-4C04-BB07-AD3894CC360B}" type="sibTrans" cxnId="{FC417F71-28C5-4AF9-9948-CE809C5C5BC6}">
      <dgm:prSet/>
      <dgm:spPr/>
      <dgm:t>
        <a:bodyPr/>
        <a:lstStyle/>
        <a:p>
          <a:endParaRPr lang="de-DE" sz="3600">
            <a:solidFill>
              <a:schemeClr val="tx1"/>
            </a:solidFill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B660DF84-FFDE-4D9E-B625-8992B2787ED1}">
      <dgm:prSet custT="1"/>
      <dgm:spPr/>
      <dgm:t>
        <a:bodyPr/>
        <a:lstStyle/>
        <a:p>
          <a:r>
            <a:rPr lang="de-DE" sz="2400" dirty="0">
              <a:latin typeface="Arial Narrow" panose="020B0606020202030204" pitchFamily="34" charset="0"/>
              <a:cs typeface="Arial" panose="020B0604020202020204" pitchFamily="34" charset="0"/>
            </a:rPr>
            <a:t>Corporate Design</a:t>
          </a:r>
        </a:p>
      </dgm:t>
    </dgm:pt>
    <dgm:pt modelId="{81DB14B3-8019-4C01-BB1F-B380B7259BC0}" type="parTrans" cxnId="{996C023B-D073-4231-A188-5C631D480E2D}">
      <dgm:prSet/>
      <dgm:spPr/>
      <dgm:t>
        <a:bodyPr/>
        <a:lstStyle/>
        <a:p>
          <a:endParaRPr lang="de-DE" sz="3600">
            <a:solidFill>
              <a:schemeClr val="tx1"/>
            </a:solidFill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A918B1A5-DEA9-4E88-A087-E3C250556E1B}" type="sibTrans" cxnId="{996C023B-D073-4231-A188-5C631D480E2D}">
      <dgm:prSet/>
      <dgm:spPr/>
      <dgm:t>
        <a:bodyPr/>
        <a:lstStyle/>
        <a:p>
          <a:endParaRPr lang="de-DE" sz="3600">
            <a:solidFill>
              <a:schemeClr val="tx1"/>
            </a:solidFill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F65C8749-AD00-40E1-9AF2-FDE47CF46423}">
      <dgm:prSet custT="1"/>
      <dgm:spPr/>
      <dgm:t>
        <a:bodyPr/>
        <a:lstStyle/>
        <a:p>
          <a:r>
            <a:rPr lang="de-DE" sz="2400">
              <a:latin typeface="Arial Narrow" panose="020B0606020202030204" pitchFamily="34" charset="0"/>
              <a:cs typeface="Arial" panose="020B0604020202020204" pitchFamily="34" charset="0"/>
            </a:rPr>
            <a:t>Corporate Behaviour</a:t>
          </a:r>
          <a:endParaRPr lang="de-DE" sz="2400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37A05F52-2907-411B-86D3-BFF794D95A7F}" type="parTrans" cxnId="{F86DF892-10CA-45DB-9179-CC8442A4A0E8}">
      <dgm:prSet/>
      <dgm:spPr/>
      <dgm:t>
        <a:bodyPr/>
        <a:lstStyle/>
        <a:p>
          <a:endParaRPr lang="de-DE" sz="3600">
            <a:solidFill>
              <a:schemeClr val="tx1"/>
            </a:solidFill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25E145FE-6FC6-4F63-9C9C-739222FD76E1}" type="sibTrans" cxnId="{F86DF892-10CA-45DB-9179-CC8442A4A0E8}">
      <dgm:prSet/>
      <dgm:spPr/>
      <dgm:t>
        <a:bodyPr/>
        <a:lstStyle/>
        <a:p>
          <a:endParaRPr lang="de-DE" sz="3600">
            <a:solidFill>
              <a:schemeClr val="tx1"/>
            </a:solidFill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27BCDE0E-15BD-48C0-AD13-F1873787B40A}">
      <dgm:prSet custT="1"/>
      <dgm:spPr/>
      <dgm:t>
        <a:bodyPr/>
        <a:lstStyle/>
        <a:p>
          <a:r>
            <a:rPr lang="de-DE" sz="2400">
              <a:latin typeface="Arial Narrow" panose="020B0606020202030204" pitchFamily="34" charset="0"/>
              <a:cs typeface="Arial" panose="020B0604020202020204" pitchFamily="34" charset="0"/>
            </a:rPr>
            <a:t>Corporate Communi-cation</a:t>
          </a:r>
          <a:endParaRPr lang="de-DE" sz="2400" dirty="0"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6CF3280E-256F-4B63-86B1-11DA8C5DE33C}" type="parTrans" cxnId="{295AB2D1-3B10-4766-A2F5-97D05F9C9E61}">
      <dgm:prSet/>
      <dgm:spPr/>
      <dgm:t>
        <a:bodyPr/>
        <a:lstStyle/>
        <a:p>
          <a:endParaRPr lang="de-DE" sz="3600">
            <a:solidFill>
              <a:schemeClr val="tx1"/>
            </a:solidFill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75A9C424-2538-496F-80D3-6DE80163EE9B}" type="sibTrans" cxnId="{295AB2D1-3B10-4766-A2F5-97D05F9C9E61}">
      <dgm:prSet/>
      <dgm:spPr/>
      <dgm:t>
        <a:bodyPr/>
        <a:lstStyle/>
        <a:p>
          <a:endParaRPr lang="de-DE" sz="3600">
            <a:solidFill>
              <a:schemeClr val="tx1"/>
            </a:solidFill>
            <a:latin typeface="Arial Narrow" panose="020B0606020202030204" pitchFamily="34" charset="0"/>
            <a:cs typeface="Arial" panose="020B0604020202020204" pitchFamily="34" charset="0"/>
          </a:endParaRPr>
        </a:p>
      </dgm:t>
    </dgm:pt>
    <dgm:pt modelId="{5CFDAB5E-9791-4BD7-B319-E7CD86A67A3E}" type="pres">
      <dgm:prSet presAssocID="{34B23320-991B-4946-8488-CA507A32FBE2}" presName="composite" presStyleCnt="0">
        <dgm:presLayoutVars>
          <dgm:chMax val="1"/>
          <dgm:dir/>
          <dgm:resizeHandles val="exact"/>
        </dgm:presLayoutVars>
      </dgm:prSet>
      <dgm:spPr/>
    </dgm:pt>
    <dgm:pt modelId="{1C18EECB-EBDC-4A6A-985C-F1110DB9456E}" type="pres">
      <dgm:prSet presAssocID="{34B23320-991B-4946-8488-CA507A32FBE2}" presName="radial" presStyleCnt="0">
        <dgm:presLayoutVars>
          <dgm:animLvl val="ctr"/>
        </dgm:presLayoutVars>
      </dgm:prSet>
      <dgm:spPr/>
    </dgm:pt>
    <dgm:pt modelId="{509AD58A-3501-4C02-86D0-5E2F5291780C}" type="pres">
      <dgm:prSet presAssocID="{3B14C74A-C027-4800-86FC-5E8D2440C351}" presName="centerShape" presStyleLbl="vennNode1" presStyleIdx="0" presStyleCnt="4" custLinFactNeighborX="256" custLinFactNeighborY="128"/>
      <dgm:spPr/>
    </dgm:pt>
    <dgm:pt modelId="{A08AD9A0-15EF-4723-9F17-F10B9B679C16}" type="pres">
      <dgm:prSet presAssocID="{B660DF84-FFDE-4D9E-B625-8992B2787ED1}" presName="node" presStyleLbl="vennNode1" presStyleIdx="1" presStyleCnt="4">
        <dgm:presLayoutVars>
          <dgm:bulletEnabled val="1"/>
        </dgm:presLayoutVars>
      </dgm:prSet>
      <dgm:spPr/>
    </dgm:pt>
    <dgm:pt modelId="{1F5C092B-D951-4C46-9869-332801712676}" type="pres">
      <dgm:prSet presAssocID="{F65C8749-AD00-40E1-9AF2-FDE47CF46423}" presName="node" presStyleLbl="vennNode1" presStyleIdx="2" presStyleCnt="4">
        <dgm:presLayoutVars>
          <dgm:bulletEnabled val="1"/>
        </dgm:presLayoutVars>
      </dgm:prSet>
      <dgm:spPr/>
    </dgm:pt>
    <dgm:pt modelId="{7D78061B-31E4-463E-BFA0-01F5671C276B}" type="pres">
      <dgm:prSet presAssocID="{27BCDE0E-15BD-48C0-AD13-F1873787B40A}" presName="node" presStyleLbl="vennNode1" presStyleIdx="3" presStyleCnt="4" custRadScaleRad="107121" custRadScaleInc="2013">
        <dgm:presLayoutVars>
          <dgm:bulletEnabled val="1"/>
        </dgm:presLayoutVars>
      </dgm:prSet>
      <dgm:spPr/>
    </dgm:pt>
  </dgm:ptLst>
  <dgm:cxnLst>
    <dgm:cxn modelId="{0E993381-3B44-4627-A7BD-36829C526120}" type="presOf" srcId="{F65C8749-AD00-40E1-9AF2-FDE47CF46423}" destId="{1F5C092B-D951-4C46-9869-332801712676}" srcOrd="0" destOrd="0" presId="urn:microsoft.com/office/officeart/2005/8/layout/radial3"/>
    <dgm:cxn modelId="{295AB2D1-3B10-4766-A2F5-97D05F9C9E61}" srcId="{3B14C74A-C027-4800-86FC-5E8D2440C351}" destId="{27BCDE0E-15BD-48C0-AD13-F1873787B40A}" srcOrd="2" destOrd="0" parTransId="{6CF3280E-256F-4B63-86B1-11DA8C5DE33C}" sibTransId="{75A9C424-2538-496F-80D3-6DE80163EE9B}"/>
    <dgm:cxn modelId="{293C513A-894A-4207-968A-29EFFA439FD5}" type="presOf" srcId="{34B23320-991B-4946-8488-CA507A32FBE2}" destId="{5CFDAB5E-9791-4BD7-B319-E7CD86A67A3E}" srcOrd="0" destOrd="0" presId="urn:microsoft.com/office/officeart/2005/8/layout/radial3"/>
    <dgm:cxn modelId="{8C77F3DA-1B2A-4AF9-AC5C-AAA12A672D1A}" type="presOf" srcId="{B660DF84-FFDE-4D9E-B625-8992B2787ED1}" destId="{A08AD9A0-15EF-4723-9F17-F10B9B679C16}" srcOrd="0" destOrd="0" presId="urn:microsoft.com/office/officeart/2005/8/layout/radial3"/>
    <dgm:cxn modelId="{F86DF892-10CA-45DB-9179-CC8442A4A0E8}" srcId="{3B14C74A-C027-4800-86FC-5E8D2440C351}" destId="{F65C8749-AD00-40E1-9AF2-FDE47CF46423}" srcOrd="1" destOrd="0" parTransId="{37A05F52-2907-411B-86D3-BFF794D95A7F}" sibTransId="{25E145FE-6FC6-4F63-9C9C-739222FD76E1}"/>
    <dgm:cxn modelId="{996C023B-D073-4231-A188-5C631D480E2D}" srcId="{3B14C74A-C027-4800-86FC-5E8D2440C351}" destId="{B660DF84-FFDE-4D9E-B625-8992B2787ED1}" srcOrd="0" destOrd="0" parTransId="{81DB14B3-8019-4C01-BB1F-B380B7259BC0}" sibTransId="{A918B1A5-DEA9-4E88-A087-E3C250556E1B}"/>
    <dgm:cxn modelId="{FC417F71-28C5-4AF9-9948-CE809C5C5BC6}" srcId="{34B23320-991B-4946-8488-CA507A32FBE2}" destId="{3B14C74A-C027-4800-86FC-5E8D2440C351}" srcOrd="0" destOrd="0" parTransId="{CD3DEEA9-3C7A-4A09-8330-837814DC14A5}" sibTransId="{6384B238-C972-4C04-BB07-AD3894CC360B}"/>
    <dgm:cxn modelId="{04CA8833-3470-4B46-A817-F41F4A534F42}" type="presOf" srcId="{3B14C74A-C027-4800-86FC-5E8D2440C351}" destId="{509AD58A-3501-4C02-86D0-5E2F5291780C}" srcOrd="0" destOrd="0" presId="urn:microsoft.com/office/officeart/2005/8/layout/radial3"/>
    <dgm:cxn modelId="{826D073A-433A-4EF8-A6E9-D568399857CE}" type="presOf" srcId="{27BCDE0E-15BD-48C0-AD13-F1873787B40A}" destId="{7D78061B-31E4-463E-BFA0-01F5671C276B}" srcOrd="0" destOrd="0" presId="urn:microsoft.com/office/officeart/2005/8/layout/radial3"/>
    <dgm:cxn modelId="{D0D4FCF8-7012-4249-BBB3-3431C5726788}" type="presParOf" srcId="{5CFDAB5E-9791-4BD7-B319-E7CD86A67A3E}" destId="{1C18EECB-EBDC-4A6A-985C-F1110DB9456E}" srcOrd="0" destOrd="0" presId="urn:microsoft.com/office/officeart/2005/8/layout/radial3"/>
    <dgm:cxn modelId="{597A3EA1-1E04-4BCE-99EE-3E0A7771BB2B}" type="presParOf" srcId="{1C18EECB-EBDC-4A6A-985C-F1110DB9456E}" destId="{509AD58A-3501-4C02-86D0-5E2F5291780C}" srcOrd="0" destOrd="0" presId="urn:microsoft.com/office/officeart/2005/8/layout/radial3"/>
    <dgm:cxn modelId="{32F052B2-9D68-4D89-84E0-7F1A2421C7C7}" type="presParOf" srcId="{1C18EECB-EBDC-4A6A-985C-F1110DB9456E}" destId="{A08AD9A0-15EF-4723-9F17-F10B9B679C16}" srcOrd="1" destOrd="0" presId="urn:microsoft.com/office/officeart/2005/8/layout/radial3"/>
    <dgm:cxn modelId="{8E4E504C-FD3A-4301-9DB0-D3D0CD4E11B5}" type="presParOf" srcId="{1C18EECB-EBDC-4A6A-985C-F1110DB9456E}" destId="{1F5C092B-D951-4C46-9869-332801712676}" srcOrd="2" destOrd="0" presId="urn:microsoft.com/office/officeart/2005/8/layout/radial3"/>
    <dgm:cxn modelId="{7B8BF732-516F-4C6F-91CC-9978E6996D87}" type="presParOf" srcId="{1C18EECB-EBDC-4A6A-985C-F1110DB9456E}" destId="{7D78061B-31E4-463E-BFA0-01F5671C276B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0BC982-EB1E-4840-A156-B96691DC5DDA}" type="doc">
      <dgm:prSet loTypeId="urn:microsoft.com/office/officeart/2005/8/layout/orgChart1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de-DE"/>
        </a:p>
      </dgm:t>
    </dgm:pt>
    <dgm:pt modelId="{739ABBDF-89B4-41E4-A6F1-5D2DAF098F37}">
      <dgm:prSet phldrT="[Text]"/>
      <dgm:spPr/>
      <dgm:t>
        <a:bodyPr/>
        <a:lstStyle/>
        <a:p>
          <a:r>
            <a:rPr lang="de-DE" dirty="0"/>
            <a:t>Absatzkanäle</a:t>
          </a:r>
        </a:p>
      </dgm:t>
    </dgm:pt>
    <dgm:pt modelId="{F75E65FC-1DD7-46C0-908A-1C90D81591F0}" type="parTrans" cxnId="{5F4A1A87-946D-47FD-AF25-AE5AB1FD54D7}">
      <dgm:prSet/>
      <dgm:spPr/>
      <dgm:t>
        <a:bodyPr/>
        <a:lstStyle/>
        <a:p>
          <a:endParaRPr lang="de-DE"/>
        </a:p>
      </dgm:t>
    </dgm:pt>
    <dgm:pt modelId="{C6B8D0A8-C42D-4769-96AF-5F43714A3CF3}" type="sibTrans" cxnId="{5F4A1A87-946D-47FD-AF25-AE5AB1FD54D7}">
      <dgm:prSet/>
      <dgm:spPr/>
      <dgm:t>
        <a:bodyPr/>
        <a:lstStyle/>
        <a:p>
          <a:endParaRPr lang="de-DE"/>
        </a:p>
      </dgm:t>
    </dgm:pt>
    <dgm:pt modelId="{853E9961-FA1E-4D5D-A2A2-582DA06CB783}">
      <dgm:prSet phldrT="[Text]"/>
      <dgm:spPr/>
      <dgm:t>
        <a:bodyPr/>
        <a:lstStyle/>
        <a:p>
          <a:r>
            <a:rPr lang="de-DE" dirty="0"/>
            <a:t>Direkter Absatz</a:t>
          </a:r>
        </a:p>
      </dgm:t>
    </dgm:pt>
    <dgm:pt modelId="{BF0E679A-EB97-465C-BBA3-2B8B328B9ADD}" type="parTrans" cxnId="{D507F8A5-3DDF-42B3-A948-17B97952C067}">
      <dgm:prSet/>
      <dgm:spPr>
        <a:ln w="28575"/>
      </dgm:spPr>
      <dgm:t>
        <a:bodyPr/>
        <a:lstStyle/>
        <a:p>
          <a:endParaRPr lang="de-DE"/>
        </a:p>
      </dgm:t>
    </dgm:pt>
    <dgm:pt modelId="{F729FED8-D88A-4D40-9ABD-4FE281470EA3}" type="sibTrans" cxnId="{D507F8A5-3DDF-42B3-A948-17B97952C067}">
      <dgm:prSet/>
      <dgm:spPr/>
      <dgm:t>
        <a:bodyPr/>
        <a:lstStyle/>
        <a:p>
          <a:endParaRPr lang="de-DE"/>
        </a:p>
      </dgm:t>
    </dgm:pt>
    <dgm:pt modelId="{CC6715C9-F0F8-4B49-8BF0-BA9F41B90C4D}">
      <dgm:prSet phldrT="[Text]"/>
      <dgm:spPr/>
      <dgm:t>
        <a:bodyPr/>
        <a:lstStyle/>
        <a:p>
          <a:r>
            <a:rPr lang="de-DE" dirty="0"/>
            <a:t>Indirekter Absatz</a:t>
          </a:r>
        </a:p>
      </dgm:t>
    </dgm:pt>
    <dgm:pt modelId="{A6CEA0B5-F70A-4FEE-BCEC-E61074FFB98E}" type="parTrans" cxnId="{F34E1F2F-FAE1-4090-8517-07B664CF36AF}">
      <dgm:prSet/>
      <dgm:spPr>
        <a:ln w="28575"/>
      </dgm:spPr>
      <dgm:t>
        <a:bodyPr/>
        <a:lstStyle/>
        <a:p>
          <a:endParaRPr lang="de-DE"/>
        </a:p>
      </dgm:t>
    </dgm:pt>
    <dgm:pt modelId="{B68C2DC5-B200-46CC-AF44-A3009215C9A5}" type="sibTrans" cxnId="{F34E1F2F-FAE1-4090-8517-07B664CF36AF}">
      <dgm:prSet/>
      <dgm:spPr/>
      <dgm:t>
        <a:bodyPr/>
        <a:lstStyle/>
        <a:p>
          <a:endParaRPr lang="de-DE"/>
        </a:p>
      </dgm:t>
    </dgm:pt>
    <dgm:pt modelId="{B3664763-93B3-4514-90E2-184967A88013}">
      <dgm:prSet/>
      <dgm:spPr/>
      <dgm:t>
        <a:bodyPr/>
        <a:lstStyle/>
        <a:p>
          <a:r>
            <a:rPr lang="de-DE" dirty="0"/>
            <a:t>Einzel-</a:t>
          </a:r>
          <a:br>
            <a:rPr lang="de-DE" dirty="0"/>
          </a:br>
          <a:r>
            <a:rPr lang="de-DE" dirty="0" err="1"/>
            <a:t>handel</a:t>
          </a:r>
          <a:endParaRPr lang="de-DE" dirty="0"/>
        </a:p>
      </dgm:t>
    </dgm:pt>
    <dgm:pt modelId="{22F1F54C-91B0-41E6-B1A3-D02FECA9C401}" type="parTrans" cxnId="{6AD6D097-6DF9-410A-8801-252579ED889B}">
      <dgm:prSet/>
      <dgm:spPr>
        <a:ln w="28575"/>
      </dgm:spPr>
      <dgm:t>
        <a:bodyPr/>
        <a:lstStyle/>
        <a:p>
          <a:endParaRPr lang="de-DE"/>
        </a:p>
      </dgm:t>
    </dgm:pt>
    <dgm:pt modelId="{EF5E8725-3CAF-4894-B326-5C33FB9AA144}" type="sibTrans" cxnId="{6AD6D097-6DF9-410A-8801-252579ED889B}">
      <dgm:prSet/>
      <dgm:spPr/>
      <dgm:t>
        <a:bodyPr/>
        <a:lstStyle/>
        <a:p>
          <a:endParaRPr lang="de-DE"/>
        </a:p>
      </dgm:t>
    </dgm:pt>
    <dgm:pt modelId="{7C2CE0F6-68A0-4B5C-BF3A-F05E6C0DBFAB}">
      <dgm:prSet/>
      <dgm:spPr/>
      <dgm:t>
        <a:bodyPr/>
        <a:lstStyle/>
        <a:p>
          <a:r>
            <a:rPr lang="de-DE" dirty="0"/>
            <a:t>Handels-vertreter</a:t>
          </a:r>
        </a:p>
      </dgm:t>
    </dgm:pt>
    <dgm:pt modelId="{23C9AF43-8DE2-4B75-9D02-C6BD89254E0C}" type="parTrans" cxnId="{9085EE14-45EC-40F5-B50E-F06ACD026565}">
      <dgm:prSet/>
      <dgm:spPr>
        <a:ln w="28575"/>
      </dgm:spPr>
      <dgm:t>
        <a:bodyPr/>
        <a:lstStyle/>
        <a:p>
          <a:endParaRPr lang="de-DE"/>
        </a:p>
      </dgm:t>
    </dgm:pt>
    <dgm:pt modelId="{41A14B3A-581F-43A9-8AD6-5825414309B5}" type="sibTrans" cxnId="{9085EE14-45EC-40F5-B50E-F06ACD026565}">
      <dgm:prSet/>
      <dgm:spPr/>
      <dgm:t>
        <a:bodyPr/>
        <a:lstStyle/>
        <a:p>
          <a:endParaRPr lang="de-DE"/>
        </a:p>
      </dgm:t>
    </dgm:pt>
    <dgm:pt modelId="{512774A9-1B8A-4B5B-995B-8F2DEE209D7A}">
      <dgm:prSet/>
      <dgm:spPr/>
      <dgm:t>
        <a:bodyPr/>
        <a:lstStyle/>
        <a:p>
          <a:r>
            <a:rPr lang="de-DE" dirty="0"/>
            <a:t>Katalog-verkauf</a:t>
          </a:r>
        </a:p>
      </dgm:t>
    </dgm:pt>
    <dgm:pt modelId="{8550920D-AAB7-4346-A17E-063C60CF6642}" type="parTrans" cxnId="{DD9A99E0-B59B-438D-AEE7-A387B3C99D26}">
      <dgm:prSet/>
      <dgm:spPr>
        <a:ln w="28575"/>
      </dgm:spPr>
      <dgm:t>
        <a:bodyPr/>
        <a:lstStyle/>
        <a:p>
          <a:endParaRPr lang="de-DE"/>
        </a:p>
      </dgm:t>
    </dgm:pt>
    <dgm:pt modelId="{9522870E-8C97-40A7-B90E-04DD8E39AEB0}" type="sibTrans" cxnId="{DD9A99E0-B59B-438D-AEE7-A387B3C99D26}">
      <dgm:prSet/>
      <dgm:spPr/>
      <dgm:t>
        <a:bodyPr/>
        <a:lstStyle/>
        <a:p>
          <a:endParaRPr lang="de-DE"/>
        </a:p>
      </dgm:t>
    </dgm:pt>
    <dgm:pt modelId="{DF79DB2C-71A9-4457-9D6C-E55CA25D4FD6}">
      <dgm:prSet/>
      <dgm:spPr/>
      <dgm:t>
        <a:bodyPr/>
        <a:lstStyle/>
        <a:p>
          <a:r>
            <a:rPr lang="de-DE" dirty="0"/>
            <a:t>Groß-</a:t>
          </a:r>
          <a:br>
            <a:rPr lang="de-DE" dirty="0"/>
          </a:br>
          <a:r>
            <a:rPr lang="de-DE"/>
            <a:t>handel</a:t>
          </a:r>
        </a:p>
      </dgm:t>
    </dgm:pt>
    <dgm:pt modelId="{703E53E4-F8D3-4FE1-9309-2C784A2736ED}" type="parTrans" cxnId="{F4DFA4B4-6F31-40F3-86F0-A339B48B5BA7}">
      <dgm:prSet/>
      <dgm:spPr>
        <a:ln w="28575"/>
      </dgm:spPr>
      <dgm:t>
        <a:bodyPr/>
        <a:lstStyle/>
        <a:p>
          <a:endParaRPr lang="de-DE"/>
        </a:p>
      </dgm:t>
    </dgm:pt>
    <dgm:pt modelId="{9B7B0BD8-1908-44C9-BA14-59A434B7BBF7}" type="sibTrans" cxnId="{F4DFA4B4-6F31-40F3-86F0-A339B48B5BA7}">
      <dgm:prSet/>
      <dgm:spPr/>
      <dgm:t>
        <a:bodyPr/>
        <a:lstStyle/>
        <a:p>
          <a:endParaRPr lang="de-DE"/>
        </a:p>
      </dgm:t>
    </dgm:pt>
    <dgm:pt modelId="{C571EB21-433C-4B3C-838A-EADD72BCA0F0}" type="pres">
      <dgm:prSet presAssocID="{9E0BC982-EB1E-4840-A156-B96691DC5DD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B5862DA-8059-4C17-9E70-2E12054BEBA4}" type="pres">
      <dgm:prSet presAssocID="{739ABBDF-89B4-41E4-A6F1-5D2DAF098F37}" presName="hierRoot1" presStyleCnt="0">
        <dgm:presLayoutVars>
          <dgm:hierBranch/>
        </dgm:presLayoutVars>
      </dgm:prSet>
      <dgm:spPr/>
    </dgm:pt>
    <dgm:pt modelId="{38652C00-1905-4280-843F-3BAA86EB1DA0}" type="pres">
      <dgm:prSet presAssocID="{739ABBDF-89B4-41E4-A6F1-5D2DAF098F37}" presName="rootComposite1" presStyleCnt="0"/>
      <dgm:spPr/>
    </dgm:pt>
    <dgm:pt modelId="{AB0AF333-5577-449B-9A5D-EACF255E27DE}" type="pres">
      <dgm:prSet presAssocID="{739ABBDF-89B4-41E4-A6F1-5D2DAF098F37}" presName="rootText1" presStyleLbl="node0" presStyleIdx="0" presStyleCnt="1">
        <dgm:presLayoutVars>
          <dgm:chPref val="3"/>
        </dgm:presLayoutVars>
      </dgm:prSet>
      <dgm:spPr/>
    </dgm:pt>
    <dgm:pt modelId="{91CBBDF0-B135-433B-AD1C-7AE1E5A4DEAE}" type="pres">
      <dgm:prSet presAssocID="{739ABBDF-89B4-41E4-A6F1-5D2DAF098F37}" presName="rootConnector1" presStyleLbl="node1" presStyleIdx="0" presStyleCnt="0"/>
      <dgm:spPr/>
    </dgm:pt>
    <dgm:pt modelId="{B36F3B39-4F7C-467F-BD3A-F375C973FF25}" type="pres">
      <dgm:prSet presAssocID="{739ABBDF-89B4-41E4-A6F1-5D2DAF098F37}" presName="hierChild2" presStyleCnt="0"/>
      <dgm:spPr/>
    </dgm:pt>
    <dgm:pt modelId="{F05EB929-AE4C-49C8-A08C-36CF2677733D}" type="pres">
      <dgm:prSet presAssocID="{BF0E679A-EB97-465C-BBA3-2B8B328B9ADD}" presName="Name35" presStyleLbl="parChTrans1D2" presStyleIdx="0" presStyleCnt="2"/>
      <dgm:spPr/>
    </dgm:pt>
    <dgm:pt modelId="{D1E4A913-7463-474B-A473-C1135F654EEB}" type="pres">
      <dgm:prSet presAssocID="{853E9961-FA1E-4D5D-A2A2-582DA06CB783}" presName="hierRoot2" presStyleCnt="0">
        <dgm:presLayoutVars>
          <dgm:hierBranch/>
        </dgm:presLayoutVars>
      </dgm:prSet>
      <dgm:spPr/>
    </dgm:pt>
    <dgm:pt modelId="{CEAA72F7-68B5-4B8C-BEBC-B6E21B66294A}" type="pres">
      <dgm:prSet presAssocID="{853E9961-FA1E-4D5D-A2A2-582DA06CB783}" presName="rootComposite" presStyleCnt="0"/>
      <dgm:spPr/>
    </dgm:pt>
    <dgm:pt modelId="{9C6C4211-0253-4C08-93DA-7A9511A4D27F}" type="pres">
      <dgm:prSet presAssocID="{853E9961-FA1E-4D5D-A2A2-582DA06CB783}" presName="rootText" presStyleLbl="node2" presStyleIdx="0" presStyleCnt="2">
        <dgm:presLayoutVars>
          <dgm:chPref val="3"/>
        </dgm:presLayoutVars>
      </dgm:prSet>
      <dgm:spPr/>
    </dgm:pt>
    <dgm:pt modelId="{AD4F19DA-C0A3-4FB7-9617-BBCA50AA81F0}" type="pres">
      <dgm:prSet presAssocID="{853E9961-FA1E-4D5D-A2A2-582DA06CB783}" presName="rootConnector" presStyleLbl="node2" presStyleIdx="0" presStyleCnt="2"/>
      <dgm:spPr/>
    </dgm:pt>
    <dgm:pt modelId="{9AE2EB02-5D14-454A-9E86-9F42F753377F}" type="pres">
      <dgm:prSet presAssocID="{853E9961-FA1E-4D5D-A2A2-582DA06CB783}" presName="hierChild4" presStyleCnt="0"/>
      <dgm:spPr/>
    </dgm:pt>
    <dgm:pt modelId="{444EEDCE-ABDA-499F-8408-60250F922776}" type="pres">
      <dgm:prSet presAssocID="{23C9AF43-8DE2-4B75-9D02-C6BD89254E0C}" presName="Name35" presStyleLbl="parChTrans1D3" presStyleIdx="0" presStyleCnt="4"/>
      <dgm:spPr/>
    </dgm:pt>
    <dgm:pt modelId="{80A651D8-7423-4FDD-8459-D9423A4137D6}" type="pres">
      <dgm:prSet presAssocID="{7C2CE0F6-68A0-4B5C-BF3A-F05E6C0DBFAB}" presName="hierRoot2" presStyleCnt="0">
        <dgm:presLayoutVars>
          <dgm:hierBranch/>
        </dgm:presLayoutVars>
      </dgm:prSet>
      <dgm:spPr/>
    </dgm:pt>
    <dgm:pt modelId="{9F66D04C-2DA7-43E2-AC21-FF334D2B5E66}" type="pres">
      <dgm:prSet presAssocID="{7C2CE0F6-68A0-4B5C-BF3A-F05E6C0DBFAB}" presName="rootComposite" presStyleCnt="0"/>
      <dgm:spPr/>
    </dgm:pt>
    <dgm:pt modelId="{531C4624-4529-4E4C-ABD6-D769CC72416B}" type="pres">
      <dgm:prSet presAssocID="{7C2CE0F6-68A0-4B5C-BF3A-F05E6C0DBFAB}" presName="rootText" presStyleLbl="node3" presStyleIdx="0" presStyleCnt="4">
        <dgm:presLayoutVars>
          <dgm:chPref val="3"/>
        </dgm:presLayoutVars>
      </dgm:prSet>
      <dgm:spPr/>
    </dgm:pt>
    <dgm:pt modelId="{416FDA00-1D7D-4C79-91EB-C626BAD6E7A0}" type="pres">
      <dgm:prSet presAssocID="{7C2CE0F6-68A0-4B5C-BF3A-F05E6C0DBFAB}" presName="rootConnector" presStyleLbl="node3" presStyleIdx="0" presStyleCnt="4"/>
      <dgm:spPr/>
    </dgm:pt>
    <dgm:pt modelId="{2D6E76E2-B0AF-4896-9243-5A0D36711932}" type="pres">
      <dgm:prSet presAssocID="{7C2CE0F6-68A0-4B5C-BF3A-F05E6C0DBFAB}" presName="hierChild4" presStyleCnt="0"/>
      <dgm:spPr/>
    </dgm:pt>
    <dgm:pt modelId="{1F080CA1-C849-4CC1-9888-41CD41A37198}" type="pres">
      <dgm:prSet presAssocID="{7C2CE0F6-68A0-4B5C-BF3A-F05E6C0DBFAB}" presName="hierChild5" presStyleCnt="0"/>
      <dgm:spPr/>
    </dgm:pt>
    <dgm:pt modelId="{7F8167D1-B7C1-4D23-9DEB-9C306724F537}" type="pres">
      <dgm:prSet presAssocID="{8550920D-AAB7-4346-A17E-063C60CF6642}" presName="Name35" presStyleLbl="parChTrans1D3" presStyleIdx="1" presStyleCnt="4"/>
      <dgm:spPr/>
    </dgm:pt>
    <dgm:pt modelId="{1FA17154-4D70-41FB-A2B4-9AE6A95602AE}" type="pres">
      <dgm:prSet presAssocID="{512774A9-1B8A-4B5B-995B-8F2DEE209D7A}" presName="hierRoot2" presStyleCnt="0">
        <dgm:presLayoutVars>
          <dgm:hierBranch/>
        </dgm:presLayoutVars>
      </dgm:prSet>
      <dgm:spPr/>
    </dgm:pt>
    <dgm:pt modelId="{8CB99C25-1F8F-410F-AFB5-DB55FEB6E709}" type="pres">
      <dgm:prSet presAssocID="{512774A9-1B8A-4B5B-995B-8F2DEE209D7A}" presName="rootComposite" presStyleCnt="0"/>
      <dgm:spPr/>
    </dgm:pt>
    <dgm:pt modelId="{CFC46D1E-7523-4582-9BED-C09282D64FBB}" type="pres">
      <dgm:prSet presAssocID="{512774A9-1B8A-4B5B-995B-8F2DEE209D7A}" presName="rootText" presStyleLbl="node3" presStyleIdx="1" presStyleCnt="4">
        <dgm:presLayoutVars>
          <dgm:chPref val="3"/>
        </dgm:presLayoutVars>
      </dgm:prSet>
      <dgm:spPr/>
    </dgm:pt>
    <dgm:pt modelId="{FED9340E-2E7B-4ADD-8E46-B90D6497BD64}" type="pres">
      <dgm:prSet presAssocID="{512774A9-1B8A-4B5B-995B-8F2DEE209D7A}" presName="rootConnector" presStyleLbl="node3" presStyleIdx="1" presStyleCnt="4"/>
      <dgm:spPr/>
    </dgm:pt>
    <dgm:pt modelId="{A7299749-A7AE-4C37-866F-DDD163B6C730}" type="pres">
      <dgm:prSet presAssocID="{512774A9-1B8A-4B5B-995B-8F2DEE209D7A}" presName="hierChild4" presStyleCnt="0"/>
      <dgm:spPr/>
    </dgm:pt>
    <dgm:pt modelId="{122A8273-2F21-49DD-9BDA-F5DBDFC37FA2}" type="pres">
      <dgm:prSet presAssocID="{512774A9-1B8A-4B5B-995B-8F2DEE209D7A}" presName="hierChild5" presStyleCnt="0"/>
      <dgm:spPr/>
    </dgm:pt>
    <dgm:pt modelId="{6D1BFFDD-E87F-40FB-BF11-D3EB0B1734F4}" type="pres">
      <dgm:prSet presAssocID="{853E9961-FA1E-4D5D-A2A2-582DA06CB783}" presName="hierChild5" presStyleCnt="0"/>
      <dgm:spPr/>
    </dgm:pt>
    <dgm:pt modelId="{1D9105AE-BE7D-41A2-B615-572941ACF35E}" type="pres">
      <dgm:prSet presAssocID="{A6CEA0B5-F70A-4FEE-BCEC-E61074FFB98E}" presName="Name35" presStyleLbl="parChTrans1D2" presStyleIdx="1" presStyleCnt="2"/>
      <dgm:spPr/>
    </dgm:pt>
    <dgm:pt modelId="{F1046FA1-2C08-46BE-BBD7-E53C9994C7F0}" type="pres">
      <dgm:prSet presAssocID="{CC6715C9-F0F8-4B49-8BF0-BA9F41B90C4D}" presName="hierRoot2" presStyleCnt="0">
        <dgm:presLayoutVars>
          <dgm:hierBranch/>
        </dgm:presLayoutVars>
      </dgm:prSet>
      <dgm:spPr/>
    </dgm:pt>
    <dgm:pt modelId="{B81ABC67-083C-40C5-B7ED-F99F70316013}" type="pres">
      <dgm:prSet presAssocID="{CC6715C9-F0F8-4B49-8BF0-BA9F41B90C4D}" presName="rootComposite" presStyleCnt="0"/>
      <dgm:spPr/>
    </dgm:pt>
    <dgm:pt modelId="{F36B5A6F-39DB-45CB-A9D0-80FBC590E3D8}" type="pres">
      <dgm:prSet presAssocID="{CC6715C9-F0F8-4B49-8BF0-BA9F41B90C4D}" presName="rootText" presStyleLbl="node2" presStyleIdx="1" presStyleCnt="2">
        <dgm:presLayoutVars>
          <dgm:chPref val="3"/>
        </dgm:presLayoutVars>
      </dgm:prSet>
      <dgm:spPr/>
    </dgm:pt>
    <dgm:pt modelId="{8AFEA32D-F473-4C0C-8C72-0A13D7776EBF}" type="pres">
      <dgm:prSet presAssocID="{CC6715C9-F0F8-4B49-8BF0-BA9F41B90C4D}" presName="rootConnector" presStyleLbl="node2" presStyleIdx="1" presStyleCnt="2"/>
      <dgm:spPr/>
    </dgm:pt>
    <dgm:pt modelId="{5E46EC7E-9CE2-417B-A954-B5D24064F213}" type="pres">
      <dgm:prSet presAssocID="{CC6715C9-F0F8-4B49-8BF0-BA9F41B90C4D}" presName="hierChild4" presStyleCnt="0"/>
      <dgm:spPr/>
    </dgm:pt>
    <dgm:pt modelId="{9EEEA3AF-F1E5-4B96-BF3C-27DBF037203A}" type="pres">
      <dgm:prSet presAssocID="{22F1F54C-91B0-41E6-B1A3-D02FECA9C401}" presName="Name35" presStyleLbl="parChTrans1D3" presStyleIdx="2" presStyleCnt="4"/>
      <dgm:spPr/>
    </dgm:pt>
    <dgm:pt modelId="{2EFDDF2E-331D-4FDA-9E83-36AEA726AC34}" type="pres">
      <dgm:prSet presAssocID="{B3664763-93B3-4514-90E2-184967A88013}" presName="hierRoot2" presStyleCnt="0">
        <dgm:presLayoutVars>
          <dgm:hierBranch/>
        </dgm:presLayoutVars>
      </dgm:prSet>
      <dgm:spPr/>
    </dgm:pt>
    <dgm:pt modelId="{D3306EB4-7366-4233-AC50-6260D993CB01}" type="pres">
      <dgm:prSet presAssocID="{B3664763-93B3-4514-90E2-184967A88013}" presName="rootComposite" presStyleCnt="0"/>
      <dgm:spPr/>
    </dgm:pt>
    <dgm:pt modelId="{F86E2450-9D1C-4196-B490-8A2461D2B32A}" type="pres">
      <dgm:prSet presAssocID="{B3664763-93B3-4514-90E2-184967A88013}" presName="rootText" presStyleLbl="node3" presStyleIdx="2" presStyleCnt="4">
        <dgm:presLayoutVars>
          <dgm:chPref val="3"/>
        </dgm:presLayoutVars>
      </dgm:prSet>
      <dgm:spPr/>
    </dgm:pt>
    <dgm:pt modelId="{FEA4AB2D-6721-410F-A78E-34EB1163254C}" type="pres">
      <dgm:prSet presAssocID="{B3664763-93B3-4514-90E2-184967A88013}" presName="rootConnector" presStyleLbl="node3" presStyleIdx="2" presStyleCnt="4"/>
      <dgm:spPr/>
    </dgm:pt>
    <dgm:pt modelId="{73ED9B84-BB1B-48A5-B7D4-A672B790819A}" type="pres">
      <dgm:prSet presAssocID="{B3664763-93B3-4514-90E2-184967A88013}" presName="hierChild4" presStyleCnt="0"/>
      <dgm:spPr/>
    </dgm:pt>
    <dgm:pt modelId="{ED0A1FD4-7C2B-4E07-B70A-4E72396089D2}" type="pres">
      <dgm:prSet presAssocID="{B3664763-93B3-4514-90E2-184967A88013}" presName="hierChild5" presStyleCnt="0"/>
      <dgm:spPr/>
    </dgm:pt>
    <dgm:pt modelId="{CBA791B5-0483-4DF8-A155-2B7CA4F06AB9}" type="pres">
      <dgm:prSet presAssocID="{703E53E4-F8D3-4FE1-9309-2C784A2736ED}" presName="Name35" presStyleLbl="parChTrans1D3" presStyleIdx="3" presStyleCnt="4"/>
      <dgm:spPr/>
    </dgm:pt>
    <dgm:pt modelId="{3FF7D99E-1A67-4E60-9069-A98A90590E03}" type="pres">
      <dgm:prSet presAssocID="{DF79DB2C-71A9-4457-9D6C-E55CA25D4FD6}" presName="hierRoot2" presStyleCnt="0">
        <dgm:presLayoutVars>
          <dgm:hierBranch/>
        </dgm:presLayoutVars>
      </dgm:prSet>
      <dgm:spPr/>
    </dgm:pt>
    <dgm:pt modelId="{B5256D81-7F06-4098-84D5-752F6AA06FCB}" type="pres">
      <dgm:prSet presAssocID="{DF79DB2C-71A9-4457-9D6C-E55CA25D4FD6}" presName="rootComposite" presStyleCnt="0"/>
      <dgm:spPr/>
    </dgm:pt>
    <dgm:pt modelId="{87297755-12A7-4F3D-B848-5DE7D8404E31}" type="pres">
      <dgm:prSet presAssocID="{DF79DB2C-71A9-4457-9D6C-E55CA25D4FD6}" presName="rootText" presStyleLbl="node3" presStyleIdx="3" presStyleCnt="4">
        <dgm:presLayoutVars>
          <dgm:chPref val="3"/>
        </dgm:presLayoutVars>
      </dgm:prSet>
      <dgm:spPr/>
    </dgm:pt>
    <dgm:pt modelId="{68F299EC-C477-4AC9-970F-9EC684325156}" type="pres">
      <dgm:prSet presAssocID="{DF79DB2C-71A9-4457-9D6C-E55CA25D4FD6}" presName="rootConnector" presStyleLbl="node3" presStyleIdx="3" presStyleCnt="4"/>
      <dgm:spPr/>
    </dgm:pt>
    <dgm:pt modelId="{1199B7D0-8276-466C-B7C1-B45494BF1472}" type="pres">
      <dgm:prSet presAssocID="{DF79DB2C-71A9-4457-9D6C-E55CA25D4FD6}" presName="hierChild4" presStyleCnt="0"/>
      <dgm:spPr/>
    </dgm:pt>
    <dgm:pt modelId="{60A545BC-8BB0-4510-938A-EE137DE09A5C}" type="pres">
      <dgm:prSet presAssocID="{DF79DB2C-71A9-4457-9D6C-E55CA25D4FD6}" presName="hierChild5" presStyleCnt="0"/>
      <dgm:spPr/>
    </dgm:pt>
    <dgm:pt modelId="{9AFC4303-46DA-4ADF-BD01-C1F5CD80770D}" type="pres">
      <dgm:prSet presAssocID="{CC6715C9-F0F8-4B49-8BF0-BA9F41B90C4D}" presName="hierChild5" presStyleCnt="0"/>
      <dgm:spPr/>
    </dgm:pt>
    <dgm:pt modelId="{69A0EBD4-F167-4BD3-AC01-F56EB240ED47}" type="pres">
      <dgm:prSet presAssocID="{739ABBDF-89B4-41E4-A6F1-5D2DAF098F37}" presName="hierChild3" presStyleCnt="0"/>
      <dgm:spPr/>
    </dgm:pt>
  </dgm:ptLst>
  <dgm:cxnLst>
    <dgm:cxn modelId="{0A721AF8-733C-42F4-818A-5EC26AB7D8B3}" type="presOf" srcId="{23C9AF43-8DE2-4B75-9D02-C6BD89254E0C}" destId="{444EEDCE-ABDA-499F-8408-60250F922776}" srcOrd="0" destOrd="0" presId="urn:microsoft.com/office/officeart/2005/8/layout/orgChart1"/>
    <dgm:cxn modelId="{D6EA93B0-2034-4D88-8F52-C420EFC8D267}" type="presOf" srcId="{B3664763-93B3-4514-90E2-184967A88013}" destId="{FEA4AB2D-6721-410F-A78E-34EB1163254C}" srcOrd="1" destOrd="0" presId="urn:microsoft.com/office/officeart/2005/8/layout/orgChart1"/>
    <dgm:cxn modelId="{636C4631-B585-400D-AD36-658900B6A02E}" type="presOf" srcId="{7C2CE0F6-68A0-4B5C-BF3A-F05E6C0DBFAB}" destId="{416FDA00-1D7D-4C79-91EB-C626BAD6E7A0}" srcOrd="1" destOrd="0" presId="urn:microsoft.com/office/officeart/2005/8/layout/orgChart1"/>
    <dgm:cxn modelId="{D084DA60-4039-47A6-BCC9-419CB64F8B67}" type="presOf" srcId="{DF79DB2C-71A9-4457-9D6C-E55CA25D4FD6}" destId="{87297755-12A7-4F3D-B848-5DE7D8404E31}" srcOrd="0" destOrd="0" presId="urn:microsoft.com/office/officeart/2005/8/layout/orgChart1"/>
    <dgm:cxn modelId="{ADC6BE1A-C774-4EC3-B1C3-9B2AB60E2B1C}" type="presOf" srcId="{A6CEA0B5-F70A-4FEE-BCEC-E61074FFB98E}" destId="{1D9105AE-BE7D-41A2-B615-572941ACF35E}" srcOrd="0" destOrd="0" presId="urn:microsoft.com/office/officeart/2005/8/layout/orgChart1"/>
    <dgm:cxn modelId="{FA01D7A1-726F-4E12-8624-A54DE51758A9}" type="presOf" srcId="{CC6715C9-F0F8-4B49-8BF0-BA9F41B90C4D}" destId="{F36B5A6F-39DB-45CB-A9D0-80FBC590E3D8}" srcOrd="0" destOrd="0" presId="urn:microsoft.com/office/officeart/2005/8/layout/orgChart1"/>
    <dgm:cxn modelId="{A6AB5FA9-033B-4AC7-AC46-A82B3BEDBAE5}" type="presOf" srcId="{DF79DB2C-71A9-4457-9D6C-E55CA25D4FD6}" destId="{68F299EC-C477-4AC9-970F-9EC684325156}" srcOrd="1" destOrd="0" presId="urn:microsoft.com/office/officeart/2005/8/layout/orgChart1"/>
    <dgm:cxn modelId="{4761F6FA-F2FC-4303-847D-72942252DFB0}" type="presOf" srcId="{739ABBDF-89B4-41E4-A6F1-5D2DAF098F37}" destId="{AB0AF333-5577-449B-9A5D-EACF255E27DE}" srcOrd="0" destOrd="0" presId="urn:microsoft.com/office/officeart/2005/8/layout/orgChart1"/>
    <dgm:cxn modelId="{C01667EA-1119-45FD-937D-CE4AE5B2DF99}" type="presOf" srcId="{B3664763-93B3-4514-90E2-184967A88013}" destId="{F86E2450-9D1C-4196-B490-8A2461D2B32A}" srcOrd="0" destOrd="0" presId="urn:microsoft.com/office/officeart/2005/8/layout/orgChart1"/>
    <dgm:cxn modelId="{2208683D-2082-4A57-BB08-0A01FB3DCF81}" type="presOf" srcId="{703E53E4-F8D3-4FE1-9309-2C784A2736ED}" destId="{CBA791B5-0483-4DF8-A155-2B7CA4F06AB9}" srcOrd="0" destOrd="0" presId="urn:microsoft.com/office/officeart/2005/8/layout/orgChart1"/>
    <dgm:cxn modelId="{DC680526-22D1-4D11-A699-12CF280FCBF1}" type="presOf" srcId="{BF0E679A-EB97-465C-BBA3-2B8B328B9ADD}" destId="{F05EB929-AE4C-49C8-A08C-36CF2677733D}" srcOrd="0" destOrd="0" presId="urn:microsoft.com/office/officeart/2005/8/layout/orgChart1"/>
    <dgm:cxn modelId="{188C8372-8239-476A-911B-1671923E8160}" type="presOf" srcId="{512774A9-1B8A-4B5B-995B-8F2DEE209D7A}" destId="{FED9340E-2E7B-4ADD-8E46-B90D6497BD64}" srcOrd="1" destOrd="0" presId="urn:microsoft.com/office/officeart/2005/8/layout/orgChart1"/>
    <dgm:cxn modelId="{F34E1F2F-FAE1-4090-8517-07B664CF36AF}" srcId="{739ABBDF-89B4-41E4-A6F1-5D2DAF098F37}" destId="{CC6715C9-F0F8-4B49-8BF0-BA9F41B90C4D}" srcOrd="1" destOrd="0" parTransId="{A6CEA0B5-F70A-4FEE-BCEC-E61074FFB98E}" sibTransId="{B68C2DC5-B200-46CC-AF44-A3009215C9A5}"/>
    <dgm:cxn modelId="{9085EE14-45EC-40F5-B50E-F06ACD026565}" srcId="{853E9961-FA1E-4D5D-A2A2-582DA06CB783}" destId="{7C2CE0F6-68A0-4B5C-BF3A-F05E6C0DBFAB}" srcOrd="0" destOrd="0" parTransId="{23C9AF43-8DE2-4B75-9D02-C6BD89254E0C}" sibTransId="{41A14B3A-581F-43A9-8AD6-5825414309B5}"/>
    <dgm:cxn modelId="{5F4A1A87-946D-47FD-AF25-AE5AB1FD54D7}" srcId="{9E0BC982-EB1E-4840-A156-B96691DC5DDA}" destId="{739ABBDF-89B4-41E4-A6F1-5D2DAF098F37}" srcOrd="0" destOrd="0" parTransId="{F75E65FC-1DD7-46C0-908A-1C90D81591F0}" sibTransId="{C6B8D0A8-C42D-4769-96AF-5F43714A3CF3}"/>
    <dgm:cxn modelId="{A677B884-8938-465F-AC0E-D9AD9D1A4451}" type="presOf" srcId="{512774A9-1B8A-4B5B-995B-8F2DEE209D7A}" destId="{CFC46D1E-7523-4582-9BED-C09282D64FBB}" srcOrd="0" destOrd="0" presId="urn:microsoft.com/office/officeart/2005/8/layout/orgChart1"/>
    <dgm:cxn modelId="{C8706445-EF5E-4840-B1B8-134F96098170}" type="presOf" srcId="{9E0BC982-EB1E-4840-A156-B96691DC5DDA}" destId="{C571EB21-433C-4B3C-838A-EADD72BCA0F0}" srcOrd="0" destOrd="0" presId="urn:microsoft.com/office/officeart/2005/8/layout/orgChart1"/>
    <dgm:cxn modelId="{90A5FE35-613C-405A-943A-9C141F5A48CA}" type="presOf" srcId="{8550920D-AAB7-4346-A17E-063C60CF6642}" destId="{7F8167D1-B7C1-4D23-9DEB-9C306724F537}" srcOrd="0" destOrd="0" presId="urn:microsoft.com/office/officeart/2005/8/layout/orgChart1"/>
    <dgm:cxn modelId="{B3ED4B2A-38D7-40E0-AE23-41A919B44651}" type="presOf" srcId="{7C2CE0F6-68A0-4B5C-BF3A-F05E6C0DBFAB}" destId="{531C4624-4529-4E4C-ABD6-D769CC72416B}" srcOrd="0" destOrd="0" presId="urn:microsoft.com/office/officeart/2005/8/layout/orgChart1"/>
    <dgm:cxn modelId="{23B0D2F5-B1CC-481A-94D5-D21401CB006D}" type="presOf" srcId="{853E9961-FA1E-4D5D-A2A2-582DA06CB783}" destId="{AD4F19DA-C0A3-4FB7-9617-BBCA50AA81F0}" srcOrd="1" destOrd="0" presId="urn:microsoft.com/office/officeart/2005/8/layout/orgChart1"/>
    <dgm:cxn modelId="{6AD6D097-6DF9-410A-8801-252579ED889B}" srcId="{CC6715C9-F0F8-4B49-8BF0-BA9F41B90C4D}" destId="{B3664763-93B3-4514-90E2-184967A88013}" srcOrd="0" destOrd="0" parTransId="{22F1F54C-91B0-41E6-B1A3-D02FECA9C401}" sibTransId="{EF5E8725-3CAF-4894-B326-5C33FB9AA144}"/>
    <dgm:cxn modelId="{63DFF0FF-D4E3-4156-B028-9A090DB36AA0}" type="presOf" srcId="{22F1F54C-91B0-41E6-B1A3-D02FECA9C401}" destId="{9EEEA3AF-F1E5-4B96-BF3C-27DBF037203A}" srcOrd="0" destOrd="0" presId="urn:microsoft.com/office/officeart/2005/8/layout/orgChart1"/>
    <dgm:cxn modelId="{BB9D0034-8FBB-40B8-981A-0A966F6CF7B5}" type="presOf" srcId="{739ABBDF-89B4-41E4-A6F1-5D2DAF098F37}" destId="{91CBBDF0-B135-433B-AD1C-7AE1E5A4DEAE}" srcOrd="1" destOrd="0" presId="urn:microsoft.com/office/officeart/2005/8/layout/orgChart1"/>
    <dgm:cxn modelId="{F4DFA4B4-6F31-40F3-86F0-A339B48B5BA7}" srcId="{CC6715C9-F0F8-4B49-8BF0-BA9F41B90C4D}" destId="{DF79DB2C-71A9-4457-9D6C-E55CA25D4FD6}" srcOrd="1" destOrd="0" parTransId="{703E53E4-F8D3-4FE1-9309-2C784A2736ED}" sibTransId="{9B7B0BD8-1908-44C9-BA14-59A434B7BBF7}"/>
    <dgm:cxn modelId="{8D056261-0750-4CD8-860A-F79431AD5DDE}" type="presOf" srcId="{853E9961-FA1E-4D5D-A2A2-582DA06CB783}" destId="{9C6C4211-0253-4C08-93DA-7A9511A4D27F}" srcOrd="0" destOrd="0" presId="urn:microsoft.com/office/officeart/2005/8/layout/orgChart1"/>
    <dgm:cxn modelId="{549DFB9A-5E17-4290-9185-D20C01654BB6}" type="presOf" srcId="{CC6715C9-F0F8-4B49-8BF0-BA9F41B90C4D}" destId="{8AFEA32D-F473-4C0C-8C72-0A13D7776EBF}" srcOrd="1" destOrd="0" presId="urn:microsoft.com/office/officeart/2005/8/layout/orgChart1"/>
    <dgm:cxn modelId="{DD9A99E0-B59B-438D-AEE7-A387B3C99D26}" srcId="{853E9961-FA1E-4D5D-A2A2-582DA06CB783}" destId="{512774A9-1B8A-4B5B-995B-8F2DEE209D7A}" srcOrd="1" destOrd="0" parTransId="{8550920D-AAB7-4346-A17E-063C60CF6642}" sibTransId="{9522870E-8C97-40A7-B90E-04DD8E39AEB0}"/>
    <dgm:cxn modelId="{D507F8A5-3DDF-42B3-A948-17B97952C067}" srcId="{739ABBDF-89B4-41E4-A6F1-5D2DAF098F37}" destId="{853E9961-FA1E-4D5D-A2A2-582DA06CB783}" srcOrd="0" destOrd="0" parTransId="{BF0E679A-EB97-465C-BBA3-2B8B328B9ADD}" sibTransId="{F729FED8-D88A-4D40-9ABD-4FE281470EA3}"/>
    <dgm:cxn modelId="{C5B57909-463C-4620-BD00-35B629696A63}" type="presParOf" srcId="{C571EB21-433C-4B3C-838A-EADD72BCA0F0}" destId="{0B5862DA-8059-4C17-9E70-2E12054BEBA4}" srcOrd="0" destOrd="0" presId="urn:microsoft.com/office/officeart/2005/8/layout/orgChart1"/>
    <dgm:cxn modelId="{02A601E2-BF90-40D3-8B0F-1736C83EF746}" type="presParOf" srcId="{0B5862DA-8059-4C17-9E70-2E12054BEBA4}" destId="{38652C00-1905-4280-843F-3BAA86EB1DA0}" srcOrd="0" destOrd="0" presId="urn:microsoft.com/office/officeart/2005/8/layout/orgChart1"/>
    <dgm:cxn modelId="{31E9B88A-9784-459E-B445-CB7E9F6BFFA6}" type="presParOf" srcId="{38652C00-1905-4280-843F-3BAA86EB1DA0}" destId="{AB0AF333-5577-449B-9A5D-EACF255E27DE}" srcOrd="0" destOrd="0" presId="urn:microsoft.com/office/officeart/2005/8/layout/orgChart1"/>
    <dgm:cxn modelId="{D70C5D3B-D5F7-44BE-94E3-FA6EE11CCB58}" type="presParOf" srcId="{38652C00-1905-4280-843F-3BAA86EB1DA0}" destId="{91CBBDF0-B135-433B-AD1C-7AE1E5A4DEAE}" srcOrd="1" destOrd="0" presId="urn:microsoft.com/office/officeart/2005/8/layout/orgChart1"/>
    <dgm:cxn modelId="{E8354A6E-585D-48A5-886F-C8A7B1F46025}" type="presParOf" srcId="{0B5862DA-8059-4C17-9E70-2E12054BEBA4}" destId="{B36F3B39-4F7C-467F-BD3A-F375C973FF25}" srcOrd="1" destOrd="0" presId="urn:microsoft.com/office/officeart/2005/8/layout/orgChart1"/>
    <dgm:cxn modelId="{62E938F9-231D-4442-AFF9-CE0E444A5EC6}" type="presParOf" srcId="{B36F3B39-4F7C-467F-BD3A-F375C973FF25}" destId="{F05EB929-AE4C-49C8-A08C-36CF2677733D}" srcOrd="0" destOrd="0" presId="urn:microsoft.com/office/officeart/2005/8/layout/orgChart1"/>
    <dgm:cxn modelId="{6B65B67E-C6DD-428E-BECA-85C354474B82}" type="presParOf" srcId="{B36F3B39-4F7C-467F-BD3A-F375C973FF25}" destId="{D1E4A913-7463-474B-A473-C1135F654EEB}" srcOrd="1" destOrd="0" presId="urn:microsoft.com/office/officeart/2005/8/layout/orgChart1"/>
    <dgm:cxn modelId="{9E2438E7-2A67-4261-9298-3B8E224B8A12}" type="presParOf" srcId="{D1E4A913-7463-474B-A473-C1135F654EEB}" destId="{CEAA72F7-68B5-4B8C-BEBC-B6E21B66294A}" srcOrd="0" destOrd="0" presId="urn:microsoft.com/office/officeart/2005/8/layout/orgChart1"/>
    <dgm:cxn modelId="{736C6A63-0397-4FD9-950D-52964AF2CA64}" type="presParOf" srcId="{CEAA72F7-68B5-4B8C-BEBC-B6E21B66294A}" destId="{9C6C4211-0253-4C08-93DA-7A9511A4D27F}" srcOrd="0" destOrd="0" presId="urn:microsoft.com/office/officeart/2005/8/layout/orgChart1"/>
    <dgm:cxn modelId="{4B939BC7-34A6-4010-861A-9208F2CCCB4E}" type="presParOf" srcId="{CEAA72F7-68B5-4B8C-BEBC-B6E21B66294A}" destId="{AD4F19DA-C0A3-4FB7-9617-BBCA50AA81F0}" srcOrd="1" destOrd="0" presId="urn:microsoft.com/office/officeart/2005/8/layout/orgChart1"/>
    <dgm:cxn modelId="{94810238-4BB4-4D26-8A2A-1E2A7DFD7884}" type="presParOf" srcId="{D1E4A913-7463-474B-A473-C1135F654EEB}" destId="{9AE2EB02-5D14-454A-9E86-9F42F753377F}" srcOrd="1" destOrd="0" presId="urn:microsoft.com/office/officeart/2005/8/layout/orgChart1"/>
    <dgm:cxn modelId="{F72468B4-DC97-4F0C-88BE-94972FF3CDDB}" type="presParOf" srcId="{9AE2EB02-5D14-454A-9E86-9F42F753377F}" destId="{444EEDCE-ABDA-499F-8408-60250F922776}" srcOrd="0" destOrd="0" presId="urn:microsoft.com/office/officeart/2005/8/layout/orgChart1"/>
    <dgm:cxn modelId="{13644224-F450-4315-8A75-00069B77761E}" type="presParOf" srcId="{9AE2EB02-5D14-454A-9E86-9F42F753377F}" destId="{80A651D8-7423-4FDD-8459-D9423A4137D6}" srcOrd="1" destOrd="0" presId="urn:microsoft.com/office/officeart/2005/8/layout/orgChart1"/>
    <dgm:cxn modelId="{27EECD1A-5C89-4D46-BA87-A57602E2F169}" type="presParOf" srcId="{80A651D8-7423-4FDD-8459-D9423A4137D6}" destId="{9F66D04C-2DA7-43E2-AC21-FF334D2B5E66}" srcOrd="0" destOrd="0" presId="urn:microsoft.com/office/officeart/2005/8/layout/orgChart1"/>
    <dgm:cxn modelId="{EA75E92C-F109-4DD1-B573-26F229FAE7C4}" type="presParOf" srcId="{9F66D04C-2DA7-43E2-AC21-FF334D2B5E66}" destId="{531C4624-4529-4E4C-ABD6-D769CC72416B}" srcOrd="0" destOrd="0" presId="urn:microsoft.com/office/officeart/2005/8/layout/orgChart1"/>
    <dgm:cxn modelId="{2E5C24CB-494B-458F-8534-DACC3A43E0DD}" type="presParOf" srcId="{9F66D04C-2DA7-43E2-AC21-FF334D2B5E66}" destId="{416FDA00-1D7D-4C79-91EB-C626BAD6E7A0}" srcOrd="1" destOrd="0" presId="urn:microsoft.com/office/officeart/2005/8/layout/orgChart1"/>
    <dgm:cxn modelId="{A3D8EDF2-1618-43EE-94B1-31442B1C170C}" type="presParOf" srcId="{80A651D8-7423-4FDD-8459-D9423A4137D6}" destId="{2D6E76E2-B0AF-4896-9243-5A0D36711932}" srcOrd="1" destOrd="0" presId="urn:microsoft.com/office/officeart/2005/8/layout/orgChart1"/>
    <dgm:cxn modelId="{C43E4355-8144-4385-8E01-45203350FC1C}" type="presParOf" srcId="{80A651D8-7423-4FDD-8459-D9423A4137D6}" destId="{1F080CA1-C849-4CC1-9888-41CD41A37198}" srcOrd="2" destOrd="0" presId="urn:microsoft.com/office/officeart/2005/8/layout/orgChart1"/>
    <dgm:cxn modelId="{5D69C226-8A72-4F0D-A5EA-4717C2C50623}" type="presParOf" srcId="{9AE2EB02-5D14-454A-9E86-9F42F753377F}" destId="{7F8167D1-B7C1-4D23-9DEB-9C306724F537}" srcOrd="2" destOrd="0" presId="urn:microsoft.com/office/officeart/2005/8/layout/orgChart1"/>
    <dgm:cxn modelId="{EB45C843-EE46-46AE-90A1-87BBE024C357}" type="presParOf" srcId="{9AE2EB02-5D14-454A-9E86-9F42F753377F}" destId="{1FA17154-4D70-41FB-A2B4-9AE6A95602AE}" srcOrd="3" destOrd="0" presId="urn:microsoft.com/office/officeart/2005/8/layout/orgChart1"/>
    <dgm:cxn modelId="{CADEB4B1-CA48-4871-A4BC-32C9ECFE83EA}" type="presParOf" srcId="{1FA17154-4D70-41FB-A2B4-9AE6A95602AE}" destId="{8CB99C25-1F8F-410F-AFB5-DB55FEB6E709}" srcOrd="0" destOrd="0" presId="urn:microsoft.com/office/officeart/2005/8/layout/orgChart1"/>
    <dgm:cxn modelId="{5D726929-34D0-4F0D-B276-4FE1309F073D}" type="presParOf" srcId="{8CB99C25-1F8F-410F-AFB5-DB55FEB6E709}" destId="{CFC46D1E-7523-4582-9BED-C09282D64FBB}" srcOrd="0" destOrd="0" presId="urn:microsoft.com/office/officeart/2005/8/layout/orgChart1"/>
    <dgm:cxn modelId="{1AD3E04F-4AA9-474E-B7B7-FEF7B88AE842}" type="presParOf" srcId="{8CB99C25-1F8F-410F-AFB5-DB55FEB6E709}" destId="{FED9340E-2E7B-4ADD-8E46-B90D6497BD64}" srcOrd="1" destOrd="0" presId="urn:microsoft.com/office/officeart/2005/8/layout/orgChart1"/>
    <dgm:cxn modelId="{66175B7D-357F-473A-9D15-E41951188276}" type="presParOf" srcId="{1FA17154-4D70-41FB-A2B4-9AE6A95602AE}" destId="{A7299749-A7AE-4C37-866F-DDD163B6C730}" srcOrd="1" destOrd="0" presId="urn:microsoft.com/office/officeart/2005/8/layout/orgChart1"/>
    <dgm:cxn modelId="{4DCBAA9C-F3DC-45F6-9443-3F5B5BEAD186}" type="presParOf" srcId="{1FA17154-4D70-41FB-A2B4-9AE6A95602AE}" destId="{122A8273-2F21-49DD-9BDA-F5DBDFC37FA2}" srcOrd="2" destOrd="0" presId="urn:microsoft.com/office/officeart/2005/8/layout/orgChart1"/>
    <dgm:cxn modelId="{431EE86F-3F4E-44F1-93B2-A5FBD1A6F275}" type="presParOf" srcId="{D1E4A913-7463-474B-A473-C1135F654EEB}" destId="{6D1BFFDD-E87F-40FB-BF11-D3EB0B1734F4}" srcOrd="2" destOrd="0" presId="urn:microsoft.com/office/officeart/2005/8/layout/orgChart1"/>
    <dgm:cxn modelId="{F1147B25-1726-4CD7-8E17-439026F704EF}" type="presParOf" srcId="{B36F3B39-4F7C-467F-BD3A-F375C973FF25}" destId="{1D9105AE-BE7D-41A2-B615-572941ACF35E}" srcOrd="2" destOrd="0" presId="urn:microsoft.com/office/officeart/2005/8/layout/orgChart1"/>
    <dgm:cxn modelId="{C8037D81-3983-4E12-BA2B-D65B9B2B2FDA}" type="presParOf" srcId="{B36F3B39-4F7C-467F-BD3A-F375C973FF25}" destId="{F1046FA1-2C08-46BE-BBD7-E53C9994C7F0}" srcOrd="3" destOrd="0" presId="urn:microsoft.com/office/officeart/2005/8/layout/orgChart1"/>
    <dgm:cxn modelId="{FCC92564-4180-4BD2-ABE5-3387BBA96A49}" type="presParOf" srcId="{F1046FA1-2C08-46BE-BBD7-E53C9994C7F0}" destId="{B81ABC67-083C-40C5-B7ED-F99F70316013}" srcOrd="0" destOrd="0" presId="urn:microsoft.com/office/officeart/2005/8/layout/orgChart1"/>
    <dgm:cxn modelId="{790A2ACB-970E-4D48-A053-CF00A4C37952}" type="presParOf" srcId="{B81ABC67-083C-40C5-B7ED-F99F70316013}" destId="{F36B5A6F-39DB-45CB-A9D0-80FBC590E3D8}" srcOrd="0" destOrd="0" presId="urn:microsoft.com/office/officeart/2005/8/layout/orgChart1"/>
    <dgm:cxn modelId="{54A99FCA-C039-4545-8ED7-BBB47EEEA532}" type="presParOf" srcId="{B81ABC67-083C-40C5-B7ED-F99F70316013}" destId="{8AFEA32D-F473-4C0C-8C72-0A13D7776EBF}" srcOrd="1" destOrd="0" presId="urn:microsoft.com/office/officeart/2005/8/layout/orgChart1"/>
    <dgm:cxn modelId="{97ED7FD2-0564-43B1-AE67-BF61A66F5DEA}" type="presParOf" srcId="{F1046FA1-2C08-46BE-BBD7-E53C9994C7F0}" destId="{5E46EC7E-9CE2-417B-A954-B5D24064F213}" srcOrd="1" destOrd="0" presId="urn:microsoft.com/office/officeart/2005/8/layout/orgChart1"/>
    <dgm:cxn modelId="{D7FD2872-0662-495F-A81D-62231BF42FBE}" type="presParOf" srcId="{5E46EC7E-9CE2-417B-A954-B5D24064F213}" destId="{9EEEA3AF-F1E5-4B96-BF3C-27DBF037203A}" srcOrd="0" destOrd="0" presId="urn:microsoft.com/office/officeart/2005/8/layout/orgChart1"/>
    <dgm:cxn modelId="{CB0B9914-4293-42FF-92D6-E004751F1EFE}" type="presParOf" srcId="{5E46EC7E-9CE2-417B-A954-B5D24064F213}" destId="{2EFDDF2E-331D-4FDA-9E83-36AEA726AC34}" srcOrd="1" destOrd="0" presId="urn:microsoft.com/office/officeart/2005/8/layout/orgChart1"/>
    <dgm:cxn modelId="{33AAD526-C748-411E-9F6A-AEECA22E42F6}" type="presParOf" srcId="{2EFDDF2E-331D-4FDA-9E83-36AEA726AC34}" destId="{D3306EB4-7366-4233-AC50-6260D993CB01}" srcOrd="0" destOrd="0" presId="urn:microsoft.com/office/officeart/2005/8/layout/orgChart1"/>
    <dgm:cxn modelId="{3DE5D781-5FF6-41D8-859D-2B6135A51836}" type="presParOf" srcId="{D3306EB4-7366-4233-AC50-6260D993CB01}" destId="{F86E2450-9D1C-4196-B490-8A2461D2B32A}" srcOrd="0" destOrd="0" presId="urn:microsoft.com/office/officeart/2005/8/layout/orgChart1"/>
    <dgm:cxn modelId="{10C388F7-DADE-4FF5-B55B-216A4639C862}" type="presParOf" srcId="{D3306EB4-7366-4233-AC50-6260D993CB01}" destId="{FEA4AB2D-6721-410F-A78E-34EB1163254C}" srcOrd="1" destOrd="0" presId="urn:microsoft.com/office/officeart/2005/8/layout/orgChart1"/>
    <dgm:cxn modelId="{082E8453-CE64-4302-B154-20FBFD70F277}" type="presParOf" srcId="{2EFDDF2E-331D-4FDA-9E83-36AEA726AC34}" destId="{73ED9B84-BB1B-48A5-B7D4-A672B790819A}" srcOrd="1" destOrd="0" presId="urn:microsoft.com/office/officeart/2005/8/layout/orgChart1"/>
    <dgm:cxn modelId="{D159733D-67BB-4684-AC70-482826B01897}" type="presParOf" srcId="{2EFDDF2E-331D-4FDA-9E83-36AEA726AC34}" destId="{ED0A1FD4-7C2B-4E07-B70A-4E72396089D2}" srcOrd="2" destOrd="0" presId="urn:microsoft.com/office/officeart/2005/8/layout/orgChart1"/>
    <dgm:cxn modelId="{CEEFCB1C-5B24-4AAD-96A9-C6C2C44AC7A0}" type="presParOf" srcId="{5E46EC7E-9CE2-417B-A954-B5D24064F213}" destId="{CBA791B5-0483-4DF8-A155-2B7CA4F06AB9}" srcOrd="2" destOrd="0" presId="urn:microsoft.com/office/officeart/2005/8/layout/orgChart1"/>
    <dgm:cxn modelId="{CEE987DD-62CA-4E8E-BFFE-593038DE1BE8}" type="presParOf" srcId="{5E46EC7E-9CE2-417B-A954-B5D24064F213}" destId="{3FF7D99E-1A67-4E60-9069-A98A90590E03}" srcOrd="3" destOrd="0" presId="urn:microsoft.com/office/officeart/2005/8/layout/orgChart1"/>
    <dgm:cxn modelId="{2CB234FE-1D08-416F-A6B9-EFD9EF7ED2AF}" type="presParOf" srcId="{3FF7D99E-1A67-4E60-9069-A98A90590E03}" destId="{B5256D81-7F06-4098-84D5-752F6AA06FCB}" srcOrd="0" destOrd="0" presId="urn:microsoft.com/office/officeart/2005/8/layout/orgChart1"/>
    <dgm:cxn modelId="{DEE95E54-2E5B-49B5-A5BE-CE002460D5B2}" type="presParOf" srcId="{B5256D81-7F06-4098-84D5-752F6AA06FCB}" destId="{87297755-12A7-4F3D-B848-5DE7D8404E31}" srcOrd="0" destOrd="0" presId="urn:microsoft.com/office/officeart/2005/8/layout/orgChart1"/>
    <dgm:cxn modelId="{100FCDCF-3EA9-41DD-9E34-06F16F8B1C6D}" type="presParOf" srcId="{B5256D81-7F06-4098-84D5-752F6AA06FCB}" destId="{68F299EC-C477-4AC9-970F-9EC684325156}" srcOrd="1" destOrd="0" presId="urn:microsoft.com/office/officeart/2005/8/layout/orgChart1"/>
    <dgm:cxn modelId="{D12D8C3C-2A7B-4C12-8543-87CBF1927702}" type="presParOf" srcId="{3FF7D99E-1A67-4E60-9069-A98A90590E03}" destId="{1199B7D0-8276-466C-B7C1-B45494BF1472}" srcOrd="1" destOrd="0" presId="urn:microsoft.com/office/officeart/2005/8/layout/orgChart1"/>
    <dgm:cxn modelId="{38DC60CB-C222-465D-A7DC-A5DBACB1D8F8}" type="presParOf" srcId="{3FF7D99E-1A67-4E60-9069-A98A90590E03}" destId="{60A545BC-8BB0-4510-938A-EE137DE09A5C}" srcOrd="2" destOrd="0" presId="urn:microsoft.com/office/officeart/2005/8/layout/orgChart1"/>
    <dgm:cxn modelId="{C50967C9-E50F-4B12-BFB6-D6EA43187FC9}" type="presParOf" srcId="{F1046FA1-2C08-46BE-BBD7-E53C9994C7F0}" destId="{9AFC4303-46DA-4ADF-BD01-C1F5CD80770D}" srcOrd="2" destOrd="0" presId="urn:microsoft.com/office/officeart/2005/8/layout/orgChart1"/>
    <dgm:cxn modelId="{79EA1472-5699-44A9-90AC-36FC42B7184D}" type="presParOf" srcId="{0B5862DA-8059-4C17-9E70-2E12054BEBA4}" destId="{69A0EBD4-F167-4BD3-AC01-F56EB240ED4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53E095-761B-418D-BE5B-CE937C4E6850}">
      <dsp:nvSpPr>
        <dsp:cNvPr id="0" name=""/>
        <dsp:cNvSpPr/>
      </dsp:nvSpPr>
      <dsp:spPr>
        <a:xfrm>
          <a:off x="5671706" y="0"/>
          <a:ext cx="4693919" cy="4693919"/>
        </a:xfrm>
        <a:prstGeom prst="pie">
          <a:avLst>
            <a:gd name="adj1" fmla="val 16200000"/>
            <a:gd name="adj2" fmla="val 540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0ABC3B8-029D-48F0-93BF-D33D2D79F2A1}">
      <dsp:nvSpPr>
        <dsp:cNvPr id="0" name=""/>
        <dsp:cNvSpPr/>
      </dsp:nvSpPr>
      <dsp:spPr>
        <a:xfrm>
          <a:off x="0" y="0"/>
          <a:ext cx="8018666" cy="46939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b="1" i="0" kern="1200" dirty="0" err="1">
              <a:latin typeface="Arial" panose="020B0604020202020204" pitchFamily="34" charset="0"/>
              <a:cs typeface="Arial" panose="020B0604020202020204" pitchFamily="34" charset="0"/>
            </a:rPr>
            <a:t>Product</a:t>
          </a:r>
          <a:endParaRPr lang="de-DE" sz="3200" b="1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009333" y="0"/>
        <a:ext cx="4009333" cy="751027"/>
      </dsp:txXfrm>
    </dsp:sp>
    <dsp:sp modelId="{9D961DF8-D516-44CF-87DD-D7731DE23735}">
      <dsp:nvSpPr>
        <dsp:cNvPr id="0" name=""/>
        <dsp:cNvSpPr/>
      </dsp:nvSpPr>
      <dsp:spPr>
        <a:xfrm>
          <a:off x="6164567" y="751027"/>
          <a:ext cx="3708196" cy="3708196"/>
        </a:xfrm>
        <a:prstGeom prst="pie">
          <a:avLst>
            <a:gd name="adj1" fmla="val 16200000"/>
            <a:gd name="adj2" fmla="val 54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2AACF8-D59A-4DF8-BF3F-890ECE09DEF7}">
      <dsp:nvSpPr>
        <dsp:cNvPr id="0" name=""/>
        <dsp:cNvSpPr/>
      </dsp:nvSpPr>
      <dsp:spPr>
        <a:xfrm>
          <a:off x="0" y="751027"/>
          <a:ext cx="8018666" cy="37081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b="1" kern="1200" dirty="0">
              <a:latin typeface="Arial" panose="020B0604020202020204" pitchFamily="34" charset="0"/>
              <a:cs typeface="Arial" panose="020B0604020202020204" pitchFamily="34" charset="0"/>
            </a:rPr>
            <a:t>Service</a:t>
          </a:r>
        </a:p>
      </dsp:txBody>
      <dsp:txXfrm>
        <a:off x="4009333" y="751027"/>
        <a:ext cx="4009333" cy="751027"/>
      </dsp:txXfrm>
    </dsp:sp>
    <dsp:sp modelId="{7BB7FB17-3E7B-4A10-9E37-024C19028922}">
      <dsp:nvSpPr>
        <dsp:cNvPr id="0" name=""/>
        <dsp:cNvSpPr/>
      </dsp:nvSpPr>
      <dsp:spPr>
        <a:xfrm>
          <a:off x="6657429" y="1502054"/>
          <a:ext cx="2722473" cy="2722473"/>
        </a:xfrm>
        <a:prstGeom prst="pie">
          <a:avLst>
            <a:gd name="adj1" fmla="val 16200000"/>
            <a:gd name="adj2" fmla="val 54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5AEF58-80A7-41E0-9977-879FDD01EE15}">
      <dsp:nvSpPr>
        <dsp:cNvPr id="0" name=""/>
        <dsp:cNvSpPr/>
      </dsp:nvSpPr>
      <dsp:spPr>
        <a:xfrm>
          <a:off x="0" y="1502054"/>
          <a:ext cx="8018666" cy="272247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b="1" kern="1200" dirty="0">
              <a:latin typeface="Arial" panose="020B0604020202020204" pitchFamily="34" charset="0"/>
              <a:cs typeface="Arial" panose="020B0604020202020204" pitchFamily="34" charset="0"/>
            </a:rPr>
            <a:t>Price</a:t>
          </a:r>
        </a:p>
      </dsp:txBody>
      <dsp:txXfrm>
        <a:off x="4009333" y="1502054"/>
        <a:ext cx="4009333" cy="751027"/>
      </dsp:txXfrm>
    </dsp:sp>
    <dsp:sp modelId="{420120A3-4F6E-4C22-9D58-9B66ACE0FD0B}">
      <dsp:nvSpPr>
        <dsp:cNvPr id="0" name=""/>
        <dsp:cNvSpPr/>
      </dsp:nvSpPr>
      <dsp:spPr>
        <a:xfrm>
          <a:off x="7150290" y="2253081"/>
          <a:ext cx="1736750" cy="1736750"/>
        </a:xfrm>
        <a:prstGeom prst="pie">
          <a:avLst>
            <a:gd name="adj1" fmla="val 16200000"/>
            <a:gd name="adj2" fmla="val 54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8E5FA67-63C1-4ECC-A1B3-BB62CDFCE5E8}">
      <dsp:nvSpPr>
        <dsp:cNvPr id="0" name=""/>
        <dsp:cNvSpPr/>
      </dsp:nvSpPr>
      <dsp:spPr>
        <a:xfrm>
          <a:off x="0" y="2253081"/>
          <a:ext cx="8018666" cy="1736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b="1" kern="1200" dirty="0">
              <a:latin typeface="Arial" panose="020B0604020202020204" pitchFamily="34" charset="0"/>
              <a:cs typeface="Arial" panose="020B0604020202020204" pitchFamily="34" charset="0"/>
            </a:rPr>
            <a:t>Place</a:t>
          </a:r>
        </a:p>
      </dsp:txBody>
      <dsp:txXfrm>
        <a:off x="4009333" y="2253081"/>
        <a:ext cx="4009333" cy="751027"/>
      </dsp:txXfrm>
    </dsp:sp>
    <dsp:sp modelId="{E686CC49-BFAB-457D-BA3E-540072329D27}">
      <dsp:nvSpPr>
        <dsp:cNvPr id="0" name=""/>
        <dsp:cNvSpPr/>
      </dsp:nvSpPr>
      <dsp:spPr>
        <a:xfrm>
          <a:off x="7643152" y="3004108"/>
          <a:ext cx="751027" cy="751027"/>
        </a:xfrm>
        <a:prstGeom prst="pie">
          <a:avLst>
            <a:gd name="adj1" fmla="val 16200000"/>
            <a:gd name="adj2" fmla="val 54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C7B8E2B-C557-4250-B525-466CB5B469CE}">
      <dsp:nvSpPr>
        <dsp:cNvPr id="0" name=""/>
        <dsp:cNvSpPr/>
      </dsp:nvSpPr>
      <dsp:spPr>
        <a:xfrm>
          <a:off x="0" y="3004108"/>
          <a:ext cx="8018666" cy="7510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b="1" kern="1200" dirty="0">
              <a:latin typeface="Arial" panose="020B0604020202020204" pitchFamily="34" charset="0"/>
              <a:cs typeface="Arial" panose="020B0604020202020204" pitchFamily="34" charset="0"/>
            </a:rPr>
            <a:t>Promotion</a:t>
          </a:r>
        </a:p>
      </dsp:txBody>
      <dsp:txXfrm>
        <a:off x="4009333" y="3004108"/>
        <a:ext cx="4009333" cy="751027"/>
      </dsp:txXfrm>
    </dsp:sp>
    <dsp:sp modelId="{9A5E79A8-CFEA-4BB1-B4B2-515145B5E94B}">
      <dsp:nvSpPr>
        <dsp:cNvPr id="0" name=""/>
        <dsp:cNvSpPr/>
      </dsp:nvSpPr>
      <dsp:spPr>
        <a:xfrm>
          <a:off x="0" y="0"/>
          <a:ext cx="4009333" cy="751027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Produktpolitik</a:t>
          </a:r>
        </a:p>
      </dsp:txBody>
      <dsp:txXfrm>
        <a:off x="0" y="0"/>
        <a:ext cx="4009333" cy="751027"/>
      </dsp:txXfrm>
    </dsp:sp>
    <dsp:sp modelId="{60434FD9-C040-46DC-9E53-6D64DCFFEBFF}">
      <dsp:nvSpPr>
        <dsp:cNvPr id="0" name=""/>
        <dsp:cNvSpPr/>
      </dsp:nvSpPr>
      <dsp:spPr>
        <a:xfrm>
          <a:off x="0" y="751027"/>
          <a:ext cx="4009333" cy="751027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Weitere Dienstleistung: Kundenbindung</a:t>
          </a:r>
        </a:p>
      </dsp:txBody>
      <dsp:txXfrm>
        <a:off x="0" y="751027"/>
        <a:ext cx="4009333" cy="751027"/>
      </dsp:txXfrm>
    </dsp:sp>
    <dsp:sp modelId="{77718226-0602-48CA-99A3-042463AF0654}">
      <dsp:nvSpPr>
        <dsp:cNvPr id="0" name=""/>
        <dsp:cNvSpPr/>
      </dsp:nvSpPr>
      <dsp:spPr>
        <a:xfrm>
          <a:off x="0" y="1502054"/>
          <a:ext cx="4009333" cy="751027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Preispolitik</a:t>
          </a: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Konditionenpolitik</a:t>
          </a:r>
        </a:p>
      </dsp:txBody>
      <dsp:txXfrm>
        <a:off x="0" y="1502054"/>
        <a:ext cx="4009333" cy="751027"/>
      </dsp:txXfrm>
    </dsp:sp>
    <dsp:sp modelId="{FBBD41E0-9F30-446D-A6AE-0CD81F6CBA9C}">
      <dsp:nvSpPr>
        <dsp:cNvPr id="0" name=""/>
        <dsp:cNvSpPr/>
      </dsp:nvSpPr>
      <dsp:spPr>
        <a:xfrm>
          <a:off x="0" y="2253081"/>
          <a:ext cx="4009333" cy="751027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Distributionspolitik </a:t>
          </a:r>
        </a:p>
      </dsp:txBody>
      <dsp:txXfrm>
        <a:off x="0" y="2253081"/>
        <a:ext cx="4009333" cy="751027"/>
      </dsp:txXfrm>
    </dsp:sp>
    <dsp:sp modelId="{DFFF0AF1-7508-455F-8450-01296E017B67}">
      <dsp:nvSpPr>
        <dsp:cNvPr id="0" name=""/>
        <dsp:cNvSpPr/>
      </dsp:nvSpPr>
      <dsp:spPr>
        <a:xfrm>
          <a:off x="0" y="3004108"/>
          <a:ext cx="4009333" cy="751027"/>
        </a:xfrm>
        <a:prstGeom prst="rect">
          <a:avLst/>
        </a:prstGeom>
        <a:noFill/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400" kern="1200" dirty="0">
              <a:latin typeface="Arial" panose="020B0604020202020204" pitchFamily="34" charset="0"/>
              <a:cs typeface="Arial" panose="020B0604020202020204" pitchFamily="34" charset="0"/>
            </a:rPr>
            <a:t>Kommunikationspolitik</a:t>
          </a:r>
        </a:p>
      </dsp:txBody>
      <dsp:txXfrm>
        <a:off x="0" y="3004108"/>
        <a:ext cx="4009333" cy="7510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90FB2F-9BDC-4410-A2CA-8CC43261C0CF}">
      <dsp:nvSpPr>
        <dsp:cNvPr id="0" name=""/>
        <dsp:cNvSpPr/>
      </dsp:nvSpPr>
      <dsp:spPr>
        <a:xfrm>
          <a:off x="4425134" y="0"/>
          <a:ext cx="2212567" cy="1041861"/>
        </a:xfrm>
        <a:prstGeom prst="trapezoid">
          <a:avLst>
            <a:gd name="adj" fmla="val 106183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800" b="0" kern="1200" dirty="0">
            <a:solidFill>
              <a:schemeClr val="bg1"/>
            </a:solidFill>
            <a:latin typeface="Arial Narrow" panose="020B0606020202030204" pitchFamily="34" charset="0"/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0" kern="1200" dirty="0">
              <a:solidFill>
                <a:schemeClr val="bg1"/>
              </a:solidFill>
              <a:latin typeface="Arial Narrow" panose="020B0606020202030204" pitchFamily="34" charset="0"/>
            </a:rPr>
            <a:t>Selbst-</a:t>
          </a:r>
          <a:br>
            <a:rPr lang="de-DE" sz="2400" b="0" kern="1200" dirty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de-DE" sz="2400" b="0" kern="1200" dirty="0" err="1">
              <a:solidFill>
                <a:schemeClr val="bg1"/>
              </a:solidFill>
              <a:latin typeface="Arial Narrow" panose="020B0606020202030204" pitchFamily="34" charset="0"/>
            </a:rPr>
            <a:t>verwirklichung</a:t>
          </a:r>
          <a:endParaRPr lang="de-DE" sz="2400" b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4425134" y="0"/>
        <a:ext cx="2212567" cy="1041861"/>
      </dsp:txXfrm>
    </dsp:sp>
    <dsp:sp modelId="{89AE36F2-5183-408F-83C0-E50510D262BA}">
      <dsp:nvSpPr>
        <dsp:cNvPr id="0" name=""/>
        <dsp:cNvSpPr/>
      </dsp:nvSpPr>
      <dsp:spPr>
        <a:xfrm>
          <a:off x="3318851" y="1041861"/>
          <a:ext cx="4425134" cy="1041861"/>
        </a:xfrm>
        <a:prstGeom prst="trapezoid">
          <a:avLst>
            <a:gd name="adj" fmla="val 106183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0" kern="1200">
              <a:solidFill>
                <a:schemeClr val="bg1"/>
              </a:solidFill>
              <a:latin typeface="Arial Narrow" panose="020B0606020202030204" pitchFamily="34" charset="0"/>
            </a:rPr>
            <a:t>Anerkennung</a:t>
          </a:r>
          <a:endParaRPr lang="de-DE" sz="2800" b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4093249" y="1041861"/>
        <a:ext cx="2876337" cy="1041861"/>
      </dsp:txXfrm>
    </dsp:sp>
    <dsp:sp modelId="{71498938-575D-4C60-9AFF-297283A84FAA}">
      <dsp:nvSpPr>
        <dsp:cNvPr id="0" name=""/>
        <dsp:cNvSpPr/>
      </dsp:nvSpPr>
      <dsp:spPr>
        <a:xfrm>
          <a:off x="2212567" y="2083722"/>
          <a:ext cx="6637702" cy="1041861"/>
        </a:xfrm>
        <a:prstGeom prst="trapezoid">
          <a:avLst>
            <a:gd name="adj" fmla="val 106183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0" kern="1200">
              <a:solidFill>
                <a:schemeClr val="bg1"/>
              </a:solidFill>
              <a:latin typeface="Arial Narrow" panose="020B0606020202030204" pitchFamily="34" charset="0"/>
            </a:rPr>
            <a:t>Zugehörigkeit</a:t>
          </a:r>
          <a:endParaRPr lang="de-DE" sz="2800" b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3374165" y="2083722"/>
        <a:ext cx="4314506" cy="1041861"/>
      </dsp:txXfrm>
    </dsp:sp>
    <dsp:sp modelId="{2A66353D-4988-4DDF-B631-91326CCE6FC6}">
      <dsp:nvSpPr>
        <dsp:cNvPr id="0" name=""/>
        <dsp:cNvSpPr/>
      </dsp:nvSpPr>
      <dsp:spPr>
        <a:xfrm>
          <a:off x="1106283" y="3125584"/>
          <a:ext cx="8850269" cy="1041861"/>
        </a:xfrm>
        <a:prstGeom prst="trapezoid">
          <a:avLst>
            <a:gd name="adj" fmla="val 106183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0" kern="1200">
              <a:solidFill>
                <a:schemeClr val="bg1"/>
              </a:solidFill>
              <a:latin typeface="Arial Narrow" panose="020B0606020202030204" pitchFamily="34" charset="0"/>
            </a:rPr>
            <a:t>Sicherheit</a:t>
          </a:r>
          <a:endParaRPr lang="de-DE" sz="2800" b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2655080" y="3125584"/>
        <a:ext cx="5752675" cy="1041861"/>
      </dsp:txXfrm>
    </dsp:sp>
    <dsp:sp modelId="{4E0DF74A-6539-4AAD-9360-D16C6043C8D3}">
      <dsp:nvSpPr>
        <dsp:cNvPr id="0" name=""/>
        <dsp:cNvSpPr/>
      </dsp:nvSpPr>
      <dsp:spPr>
        <a:xfrm>
          <a:off x="0" y="4167445"/>
          <a:ext cx="11062837" cy="1041861"/>
        </a:xfrm>
        <a:prstGeom prst="trapezoid">
          <a:avLst>
            <a:gd name="adj" fmla="val 106183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800" b="0" kern="1200">
              <a:solidFill>
                <a:schemeClr val="bg1"/>
              </a:solidFill>
              <a:latin typeface="Arial Narrow" panose="020B0606020202030204" pitchFamily="34" charset="0"/>
            </a:rPr>
            <a:t>Existenzbedürfnisse (Nahrung, Schlaf)</a:t>
          </a:r>
          <a:endParaRPr lang="de-DE" sz="2800" b="0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1935996" y="4167445"/>
        <a:ext cx="7190844" cy="10418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9AD58A-3501-4C02-86D0-5E2F5291780C}">
      <dsp:nvSpPr>
        <dsp:cNvPr id="0" name=""/>
        <dsp:cNvSpPr/>
      </dsp:nvSpPr>
      <dsp:spPr>
        <a:xfrm>
          <a:off x="3123978" y="2014895"/>
          <a:ext cx="4212580" cy="421258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  <a:sp3d extrusionH="28000" prstMaterial="matte"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4000" b="1" kern="1200">
              <a:latin typeface="Arial Narrow" panose="020B0606020202030204" pitchFamily="34" charset="0"/>
              <a:cs typeface="Arial" panose="020B0604020202020204" pitchFamily="34" charset="0"/>
            </a:rPr>
            <a:t>Corporate Identity</a:t>
          </a:r>
          <a:endParaRPr lang="de-DE" sz="4000" b="1" kern="1200" dirty="0">
            <a:latin typeface="Arial Narrow" panose="020B0606020202030204" pitchFamily="34" charset="0"/>
            <a:cs typeface="Arial" panose="020B0604020202020204" pitchFamily="34" charset="0"/>
          </a:endParaRPr>
        </a:p>
      </dsp:txBody>
      <dsp:txXfrm>
        <a:off x="3740896" y="2631813"/>
        <a:ext cx="2978744" cy="2978744"/>
      </dsp:txXfrm>
    </dsp:sp>
    <dsp:sp modelId="{A08AD9A0-15EF-4723-9F17-F10B9B679C16}">
      <dsp:nvSpPr>
        <dsp:cNvPr id="0" name=""/>
        <dsp:cNvSpPr/>
      </dsp:nvSpPr>
      <dsp:spPr>
        <a:xfrm>
          <a:off x="4163091" y="320347"/>
          <a:ext cx="2106290" cy="210629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  <a:sp3d extrusionH="28000" prstMaterial="matte"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>
              <a:latin typeface="Arial Narrow" panose="020B0606020202030204" pitchFamily="34" charset="0"/>
              <a:cs typeface="Arial" panose="020B0604020202020204" pitchFamily="34" charset="0"/>
            </a:rPr>
            <a:t>Corporate Design</a:t>
          </a:r>
        </a:p>
      </dsp:txBody>
      <dsp:txXfrm>
        <a:off x="4471550" y="628806"/>
        <a:ext cx="1489372" cy="1489372"/>
      </dsp:txXfrm>
    </dsp:sp>
    <dsp:sp modelId="{1F5C092B-D951-4C46-9869-332801712676}">
      <dsp:nvSpPr>
        <dsp:cNvPr id="0" name=""/>
        <dsp:cNvSpPr/>
      </dsp:nvSpPr>
      <dsp:spPr>
        <a:xfrm>
          <a:off x="6536587" y="4431363"/>
          <a:ext cx="2106290" cy="210629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  <a:sp3d extrusionH="28000" prstMaterial="matte"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>
              <a:latin typeface="Arial Narrow" panose="020B0606020202030204" pitchFamily="34" charset="0"/>
              <a:cs typeface="Arial" panose="020B0604020202020204" pitchFamily="34" charset="0"/>
            </a:rPr>
            <a:t>Corporate Behaviour</a:t>
          </a:r>
          <a:endParaRPr lang="de-DE" sz="2400" kern="1200" dirty="0">
            <a:latin typeface="Arial Narrow" panose="020B0606020202030204" pitchFamily="34" charset="0"/>
            <a:cs typeface="Arial" panose="020B0604020202020204" pitchFamily="34" charset="0"/>
          </a:endParaRPr>
        </a:p>
      </dsp:txBody>
      <dsp:txXfrm>
        <a:off x="6845046" y="4739822"/>
        <a:ext cx="1489372" cy="1489372"/>
      </dsp:txXfrm>
    </dsp:sp>
    <dsp:sp modelId="{7D78061B-31E4-463E-BFA0-01F5671C276B}">
      <dsp:nvSpPr>
        <dsp:cNvPr id="0" name=""/>
        <dsp:cNvSpPr/>
      </dsp:nvSpPr>
      <dsp:spPr>
        <a:xfrm>
          <a:off x="1560968" y="4420479"/>
          <a:ext cx="2106290" cy="210629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  <a:sp3d extrusionH="28000" prstMaterial="matte"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>
              <a:latin typeface="Arial Narrow" panose="020B0606020202030204" pitchFamily="34" charset="0"/>
              <a:cs typeface="Arial" panose="020B0604020202020204" pitchFamily="34" charset="0"/>
            </a:rPr>
            <a:t>Corporate Communi-cation</a:t>
          </a:r>
          <a:endParaRPr lang="de-DE" sz="2400" kern="1200" dirty="0">
            <a:latin typeface="Arial Narrow" panose="020B0606020202030204" pitchFamily="34" charset="0"/>
            <a:cs typeface="Arial" panose="020B0604020202020204" pitchFamily="34" charset="0"/>
          </a:endParaRPr>
        </a:p>
      </dsp:txBody>
      <dsp:txXfrm>
        <a:off x="1869427" y="4728938"/>
        <a:ext cx="1489372" cy="14893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A791B5-0483-4DF8-A155-2B7CA4F06AB9}">
      <dsp:nvSpPr>
        <dsp:cNvPr id="0" name=""/>
        <dsp:cNvSpPr/>
      </dsp:nvSpPr>
      <dsp:spPr>
        <a:xfrm>
          <a:off x="8815001" y="3077006"/>
          <a:ext cx="1511901" cy="524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96"/>
              </a:lnTo>
              <a:lnTo>
                <a:pt x="1511901" y="262396"/>
              </a:lnTo>
              <a:lnTo>
                <a:pt x="1511901" y="524792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EA3AF-F1E5-4B96-BF3C-27DBF037203A}">
      <dsp:nvSpPr>
        <dsp:cNvPr id="0" name=""/>
        <dsp:cNvSpPr/>
      </dsp:nvSpPr>
      <dsp:spPr>
        <a:xfrm>
          <a:off x="7303100" y="3077006"/>
          <a:ext cx="1511901" cy="524792"/>
        </a:xfrm>
        <a:custGeom>
          <a:avLst/>
          <a:gdLst/>
          <a:ahLst/>
          <a:cxnLst/>
          <a:rect l="0" t="0" r="0" b="0"/>
          <a:pathLst>
            <a:path>
              <a:moveTo>
                <a:pt x="1511901" y="0"/>
              </a:moveTo>
              <a:lnTo>
                <a:pt x="1511901" y="262396"/>
              </a:lnTo>
              <a:lnTo>
                <a:pt x="0" y="262396"/>
              </a:lnTo>
              <a:lnTo>
                <a:pt x="0" y="524792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9105AE-BE7D-41A2-B615-572941ACF35E}">
      <dsp:nvSpPr>
        <dsp:cNvPr id="0" name=""/>
        <dsp:cNvSpPr/>
      </dsp:nvSpPr>
      <dsp:spPr>
        <a:xfrm>
          <a:off x="5791199" y="1302709"/>
          <a:ext cx="3023802" cy="524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96"/>
              </a:lnTo>
              <a:lnTo>
                <a:pt x="3023802" y="262396"/>
              </a:lnTo>
              <a:lnTo>
                <a:pt x="3023802" y="524792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8167D1-B7C1-4D23-9DEB-9C306724F537}">
      <dsp:nvSpPr>
        <dsp:cNvPr id="0" name=""/>
        <dsp:cNvSpPr/>
      </dsp:nvSpPr>
      <dsp:spPr>
        <a:xfrm>
          <a:off x="2767397" y="3077006"/>
          <a:ext cx="1511901" cy="524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396"/>
              </a:lnTo>
              <a:lnTo>
                <a:pt x="1511901" y="262396"/>
              </a:lnTo>
              <a:lnTo>
                <a:pt x="1511901" y="524792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4EEDCE-ABDA-499F-8408-60250F922776}">
      <dsp:nvSpPr>
        <dsp:cNvPr id="0" name=""/>
        <dsp:cNvSpPr/>
      </dsp:nvSpPr>
      <dsp:spPr>
        <a:xfrm>
          <a:off x="1255496" y="3077006"/>
          <a:ext cx="1511901" cy="524792"/>
        </a:xfrm>
        <a:custGeom>
          <a:avLst/>
          <a:gdLst/>
          <a:ahLst/>
          <a:cxnLst/>
          <a:rect l="0" t="0" r="0" b="0"/>
          <a:pathLst>
            <a:path>
              <a:moveTo>
                <a:pt x="1511901" y="0"/>
              </a:moveTo>
              <a:lnTo>
                <a:pt x="1511901" y="262396"/>
              </a:lnTo>
              <a:lnTo>
                <a:pt x="0" y="262396"/>
              </a:lnTo>
              <a:lnTo>
                <a:pt x="0" y="524792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5EB929-AE4C-49C8-A08C-36CF2677733D}">
      <dsp:nvSpPr>
        <dsp:cNvPr id="0" name=""/>
        <dsp:cNvSpPr/>
      </dsp:nvSpPr>
      <dsp:spPr>
        <a:xfrm>
          <a:off x="2767397" y="1302709"/>
          <a:ext cx="3023802" cy="524792"/>
        </a:xfrm>
        <a:custGeom>
          <a:avLst/>
          <a:gdLst/>
          <a:ahLst/>
          <a:cxnLst/>
          <a:rect l="0" t="0" r="0" b="0"/>
          <a:pathLst>
            <a:path>
              <a:moveTo>
                <a:pt x="3023802" y="0"/>
              </a:moveTo>
              <a:lnTo>
                <a:pt x="3023802" y="262396"/>
              </a:lnTo>
              <a:lnTo>
                <a:pt x="0" y="262396"/>
              </a:lnTo>
              <a:lnTo>
                <a:pt x="0" y="524792"/>
              </a:lnTo>
            </a:path>
          </a:pathLst>
        </a:custGeom>
        <a:noFill/>
        <a:ln w="28575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AF333-5577-449B-9A5D-EACF255E27DE}">
      <dsp:nvSpPr>
        <dsp:cNvPr id="0" name=""/>
        <dsp:cNvSpPr/>
      </dsp:nvSpPr>
      <dsp:spPr>
        <a:xfrm>
          <a:off x="4541694" y="53204"/>
          <a:ext cx="2499010" cy="1249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Absatzkanäle</a:t>
          </a:r>
        </a:p>
      </dsp:txBody>
      <dsp:txXfrm>
        <a:off x="4541694" y="53204"/>
        <a:ext cx="2499010" cy="1249505"/>
      </dsp:txXfrm>
    </dsp:sp>
    <dsp:sp modelId="{9C6C4211-0253-4C08-93DA-7A9511A4D27F}">
      <dsp:nvSpPr>
        <dsp:cNvPr id="0" name=""/>
        <dsp:cNvSpPr/>
      </dsp:nvSpPr>
      <dsp:spPr>
        <a:xfrm>
          <a:off x="1517892" y="1827501"/>
          <a:ext cx="2499010" cy="1249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Direkter Absatz</a:t>
          </a:r>
        </a:p>
      </dsp:txBody>
      <dsp:txXfrm>
        <a:off x="1517892" y="1827501"/>
        <a:ext cx="2499010" cy="1249505"/>
      </dsp:txXfrm>
    </dsp:sp>
    <dsp:sp modelId="{531C4624-4529-4E4C-ABD6-D769CC72416B}">
      <dsp:nvSpPr>
        <dsp:cNvPr id="0" name=""/>
        <dsp:cNvSpPr/>
      </dsp:nvSpPr>
      <dsp:spPr>
        <a:xfrm>
          <a:off x="5991" y="3601798"/>
          <a:ext cx="2499010" cy="1249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Handels-vertreter</a:t>
          </a:r>
        </a:p>
      </dsp:txBody>
      <dsp:txXfrm>
        <a:off x="5991" y="3601798"/>
        <a:ext cx="2499010" cy="1249505"/>
      </dsp:txXfrm>
    </dsp:sp>
    <dsp:sp modelId="{CFC46D1E-7523-4582-9BED-C09282D64FBB}">
      <dsp:nvSpPr>
        <dsp:cNvPr id="0" name=""/>
        <dsp:cNvSpPr/>
      </dsp:nvSpPr>
      <dsp:spPr>
        <a:xfrm>
          <a:off x="3029793" y="3601798"/>
          <a:ext cx="2499010" cy="1249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Katalog-verkauf</a:t>
          </a:r>
        </a:p>
      </dsp:txBody>
      <dsp:txXfrm>
        <a:off x="3029793" y="3601798"/>
        <a:ext cx="2499010" cy="1249505"/>
      </dsp:txXfrm>
    </dsp:sp>
    <dsp:sp modelId="{F36B5A6F-39DB-45CB-A9D0-80FBC590E3D8}">
      <dsp:nvSpPr>
        <dsp:cNvPr id="0" name=""/>
        <dsp:cNvSpPr/>
      </dsp:nvSpPr>
      <dsp:spPr>
        <a:xfrm>
          <a:off x="7565496" y="1827501"/>
          <a:ext cx="2499010" cy="1249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Indirekter Absatz</a:t>
          </a:r>
        </a:p>
      </dsp:txBody>
      <dsp:txXfrm>
        <a:off x="7565496" y="1827501"/>
        <a:ext cx="2499010" cy="1249505"/>
      </dsp:txXfrm>
    </dsp:sp>
    <dsp:sp modelId="{F86E2450-9D1C-4196-B490-8A2461D2B32A}">
      <dsp:nvSpPr>
        <dsp:cNvPr id="0" name=""/>
        <dsp:cNvSpPr/>
      </dsp:nvSpPr>
      <dsp:spPr>
        <a:xfrm>
          <a:off x="6053595" y="3601798"/>
          <a:ext cx="2499010" cy="1249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Einzel-</a:t>
          </a:r>
          <a:br>
            <a:rPr lang="de-DE" sz="2900" kern="1200" dirty="0"/>
          </a:br>
          <a:r>
            <a:rPr lang="de-DE" sz="2900" kern="1200" dirty="0" err="1"/>
            <a:t>handel</a:t>
          </a:r>
          <a:endParaRPr lang="de-DE" sz="2900" kern="1200" dirty="0"/>
        </a:p>
      </dsp:txBody>
      <dsp:txXfrm>
        <a:off x="6053595" y="3601798"/>
        <a:ext cx="2499010" cy="1249505"/>
      </dsp:txXfrm>
    </dsp:sp>
    <dsp:sp modelId="{87297755-12A7-4F3D-B848-5DE7D8404E31}">
      <dsp:nvSpPr>
        <dsp:cNvPr id="0" name=""/>
        <dsp:cNvSpPr/>
      </dsp:nvSpPr>
      <dsp:spPr>
        <a:xfrm>
          <a:off x="9077397" y="3601798"/>
          <a:ext cx="2499010" cy="124950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kern="1200" dirty="0"/>
            <a:t>Groß-</a:t>
          </a:r>
          <a:br>
            <a:rPr lang="de-DE" sz="2900" kern="1200" dirty="0"/>
          </a:br>
          <a:r>
            <a:rPr lang="de-DE" sz="2900" kern="1200"/>
            <a:t>handel</a:t>
          </a:r>
        </a:p>
      </dsp:txBody>
      <dsp:txXfrm>
        <a:off x="9077397" y="3601798"/>
        <a:ext cx="2499010" cy="12495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442B9-B072-4B69-A4F8-3DB6CBDE57CA}" type="datetimeFigureOut">
              <a:rPr lang="de-DE" smtClean="0"/>
              <a:t>05.02.2017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77A50-583B-4CF8-98EA-4C62EC3E78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87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77A50-583B-4CF8-98EA-4C62EC3E78C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687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D120124C-2C4A-4590-9BDA-A53DB879AD0E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104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03DD5-C901-4065-8AF6-6DCC2DC713C3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8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AC11713-884E-479F-A779-8CCFD3FB407C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022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9E0AECB-39BA-4602-9645-A4694B6D7191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0655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690092FB-A4C5-4657-B3A6-D3CD64387B78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405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49DAE-B449-4BC2-87FE-F11CCCB6CB02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669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A888-7B28-4DDA-A16B-965F7B343077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438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00445-6A48-4D30-8144-F7A966474870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91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337E19B-FCA1-49D3-A374-C211B35F732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881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522D-B57C-402A-A828-31A29DFBADE6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25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96F710-5B8E-4429-905F-BB79BCEFD2E1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164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2361-DDE6-4737-B61A-7FEB60401F26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057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2EAF5-20F6-4D15-97A8-BB56FA07D356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256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DF0C0-B56E-45F2-A0F2-027A034A7B15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266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09863-C6D7-4A37-A4E1-8A932E25C34E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68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4025-1C41-4E59-80D4-8D0713D23102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3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CFB68-9342-4299-9E59-EEDC16BEDB97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383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256AC-D54C-4FF0-80A6-23842991B29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421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0" r:id="rId1"/>
    <p:sldLayoutId id="2147484241" r:id="rId2"/>
    <p:sldLayoutId id="2147484242" r:id="rId3"/>
    <p:sldLayoutId id="2147484243" r:id="rId4"/>
    <p:sldLayoutId id="2147484244" r:id="rId5"/>
    <p:sldLayoutId id="2147484245" r:id="rId6"/>
    <p:sldLayoutId id="2147484246" r:id="rId7"/>
    <p:sldLayoutId id="2147484247" r:id="rId8"/>
    <p:sldLayoutId id="2147484248" r:id="rId9"/>
    <p:sldLayoutId id="2147484249" r:id="rId10"/>
    <p:sldLayoutId id="2147484250" r:id="rId11"/>
    <p:sldLayoutId id="2147484251" r:id="rId12"/>
    <p:sldLayoutId id="2147484252" r:id="rId13"/>
    <p:sldLayoutId id="2147484253" r:id="rId14"/>
    <p:sldLayoutId id="2147484254" r:id="rId15"/>
    <p:sldLayoutId id="2147484255" r:id="rId16"/>
    <p:sldLayoutId id="2147484256" r:id="rId17"/>
  </p:sldLayoutIdLst>
  <p:hf hdr="0" ft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7200" b="1" dirty="0">
                <a:latin typeface="Arial" panose="020B0604020202020204" pitchFamily="34" charset="0"/>
                <a:cs typeface="Arial" panose="020B0604020202020204" pitchFamily="34" charset="0"/>
              </a:rPr>
              <a:t>Marketing-Mix</a:t>
            </a:r>
            <a:endParaRPr lang="de-DE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42900" y="3860517"/>
            <a:ext cx="11506200" cy="961853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Marketinginstrumente auswählen </a:t>
            </a:r>
            <a:b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und aufeinander abstimmen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300619"/>
      </p:ext>
    </p:extLst>
  </p:cSld>
  <p:clrMapOvr>
    <a:masterClrMapping/>
  </p:clrMapOvr>
  <p:transition spd="med" advClick="0" advTm="3000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Marketing-Instrumente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1736436"/>
              </p:ext>
            </p:extLst>
          </p:nvPr>
        </p:nvGraphicFramePr>
        <p:xfrm>
          <a:off x="1202919" y="2011680"/>
          <a:ext cx="10365626" cy="469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1E90-8FD1-4170-84C3-20F2C405D3E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184030"/>
      </p:ext>
    </p:extLst>
  </p:cSld>
  <p:clrMapOvr>
    <a:masterClrMapping/>
  </p:clrMapOvr>
  <p:transition spd="slow" advClick="0" advTm="3000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9685" y="550611"/>
            <a:ext cx="8610600" cy="1293028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400" b="1" dirty="0">
                <a:latin typeface="Arial" panose="020B0604020202020204" pitchFamily="34" charset="0"/>
                <a:cs typeface="Arial" panose="020B0604020202020204" pitchFamily="34" charset="0"/>
              </a:rPr>
              <a:t>zum Kauf motivieren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2DCC-9C77-41B3-A8FE-73256E5E0A36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833300392"/>
              </p:ext>
            </p:extLst>
          </p:nvPr>
        </p:nvGraphicFramePr>
        <p:xfrm>
          <a:off x="678871" y="1496292"/>
          <a:ext cx="11062837" cy="5209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854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1507757176"/>
              </p:ext>
            </p:extLst>
          </p:nvPr>
        </p:nvGraphicFramePr>
        <p:xfrm>
          <a:off x="346364" y="0"/>
          <a:ext cx="10432473" cy="685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038582" y="448679"/>
            <a:ext cx="6781800" cy="1293028"/>
          </a:xfrm>
        </p:spPr>
        <p:txBody>
          <a:bodyPr>
            <a:normAutofit/>
          </a:bodyPr>
          <a:lstStyle/>
          <a:p>
            <a:pPr algn="l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Kommunikationspolitik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D5B4-6BC2-401E-A6EB-2928A7D9195C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59" name="Foliennummernplatzhalt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7646084" y="2416630"/>
            <a:ext cx="2825973" cy="1703376"/>
            <a:chOff x="268370" y="91257"/>
            <a:chExt cx="4231622" cy="2530813"/>
          </a:xfrm>
        </p:grpSpPr>
        <p:grpSp>
          <p:nvGrpSpPr>
            <p:cNvPr id="7" name="Gruppieren 6"/>
            <p:cNvGrpSpPr/>
            <p:nvPr/>
          </p:nvGrpSpPr>
          <p:grpSpPr>
            <a:xfrm>
              <a:off x="268370" y="91257"/>
              <a:ext cx="2181690" cy="2402176"/>
              <a:chOff x="5414963" y="466725"/>
              <a:chExt cx="1700212" cy="1927225"/>
            </a:xfrm>
          </p:grpSpPr>
          <p:grpSp>
            <p:nvGrpSpPr>
              <p:cNvPr id="31" name="Group 98"/>
              <p:cNvGrpSpPr>
                <a:grpSpLocks/>
              </p:cNvGrpSpPr>
              <p:nvPr/>
            </p:nvGrpSpPr>
            <p:grpSpPr bwMode="auto">
              <a:xfrm>
                <a:off x="5510213" y="466725"/>
                <a:ext cx="1343025" cy="1927225"/>
                <a:chOff x="3471" y="294"/>
                <a:chExt cx="846" cy="1214"/>
              </a:xfrm>
            </p:grpSpPr>
            <p:sp>
              <p:nvSpPr>
                <p:cNvPr id="52" name="Freeform 92"/>
                <p:cNvSpPr>
                  <a:spLocks/>
                </p:cNvSpPr>
                <p:nvPr/>
              </p:nvSpPr>
              <p:spPr bwMode="auto">
                <a:xfrm>
                  <a:off x="4052" y="981"/>
                  <a:ext cx="265" cy="527"/>
                </a:xfrm>
                <a:custGeom>
                  <a:avLst/>
                  <a:gdLst>
                    <a:gd name="T0" fmla="*/ 27 w 265"/>
                    <a:gd name="T1" fmla="*/ 3 h 527"/>
                    <a:gd name="T2" fmla="*/ 58 w 265"/>
                    <a:gd name="T3" fmla="*/ 23 h 527"/>
                    <a:gd name="T4" fmla="*/ 89 w 265"/>
                    <a:gd name="T5" fmla="*/ 54 h 527"/>
                    <a:gd name="T6" fmla="*/ 122 w 265"/>
                    <a:gd name="T7" fmla="*/ 97 h 527"/>
                    <a:gd name="T8" fmla="*/ 153 w 265"/>
                    <a:gd name="T9" fmla="*/ 148 h 527"/>
                    <a:gd name="T10" fmla="*/ 169 w 265"/>
                    <a:gd name="T11" fmla="*/ 190 h 527"/>
                    <a:gd name="T12" fmla="*/ 175 w 265"/>
                    <a:gd name="T13" fmla="*/ 219 h 527"/>
                    <a:gd name="T14" fmla="*/ 173 w 265"/>
                    <a:gd name="T15" fmla="*/ 247 h 527"/>
                    <a:gd name="T16" fmla="*/ 167 w 265"/>
                    <a:gd name="T17" fmla="*/ 275 h 527"/>
                    <a:gd name="T18" fmla="*/ 158 w 265"/>
                    <a:gd name="T19" fmla="*/ 306 h 527"/>
                    <a:gd name="T20" fmla="*/ 143 w 265"/>
                    <a:gd name="T21" fmla="*/ 348 h 527"/>
                    <a:gd name="T22" fmla="*/ 128 w 265"/>
                    <a:gd name="T23" fmla="*/ 392 h 527"/>
                    <a:gd name="T24" fmla="*/ 123 w 265"/>
                    <a:gd name="T25" fmla="*/ 418 h 527"/>
                    <a:gd name="T26" fmla="*/ 123 w 265"/>
                    <a:gd name="T27" fmla="*/ 436 h 527"/>
                    <a:gd name="T28" fmla="*/ 131 w 265"/>
                    <a:gd name="T29" fmla="*/ 451 h 527"/>
                    <a:gd name="T30" fmla="*/ 150 w 265"/>
                    <a:gd name="T31" fmla="*/ 458 h 527"/>
                    <a:gd name="T32" fmla="*/ 176 w 265"/>
                    <a:gd name="T33" fmla="*/ 466 h 527"/>
                    <a:gd name="T34" fmla="*/ 214 w 265"/>
                    <a:gd name="T35" fmla="*/ 471 h 527"/>
                    <a:gd name="T36" fmla="*/ 255 w 265"/>
                    <a:gd name="T37" fmla="*/ 480 h 527"/>
                    <a:gd name="T38" fmla="*/ 265 w 265"/>
                    <a:gd name="T39" fmla="*/ 492 h 527"/>
                    <a:gd name="T40" fmla="*/ 264 w 265"/>
                    <a:gd name="T41" fmla="*/ 504 h 527"/>
                    <a:gd name="T42" fmla="*/ 252 w 265"/>
                    <a:gd name="T43" fmla="*/ 514 h 527"/>
                    <a:gd name="T44" fmla="*/ 229 w 265"/>
                    <a:gd name="T45" fmla="*/ 519 h 527"/>
                    <a:gd name="T46" fmla="*/ 208 w 265"/>
                    <a:gd name="T47" fmla="*/ 527 h 527"/>
                    <a:gd name="T48" fmla="*/ 193 w 265"/>
                    <a:gd name="T49" fmla="*/ 522 h 527"/>
                    <a:gd name="T50" fmla="*/ 181 w 265"/>
                    <a:gd name="T51" fmla="*/ 507 h 527"/>
                    <a:gd name="T52" fmla="*/ 156 w 265"/>
                    <a:gd name="T53" fmla="*/ 490 h 527"/>
                    <a:gd name="T54" fmla="*/ 125 w 265"/>
                    <a:gd name="T55" fmla="*/ 481 h 527"/>
                    <a:gd name="T56" fmla="*/ 98 w 265"/>
                    <a:gd name="T57" fmla="*/ 478 h 527"/>
                    <a:gd name="T58" fmla="*/ 83 w 265"/>
                    <a:gd name="T59" fmla="*/ 469 h 527"/>
                    <a:gd name="T60" fmla="*/ 77 w 265"/>
                    <a:gd name="T61" fmla="*/ 455 h 527"/>
                    <a:gd name="T62" fmla="*/ 82 w 265"/>
                    <a:gd name="T63" fmla="*/ 436 h 527"/>
                    <a:gd name="T64" fmla="*/ 88 w 265"/>
                    <a:gd name="T65" fmla="*/ 419 h 527"/>
                    <a:gd name="T66" fmla="*/ 99 w 265"/>
                    <a:gd name="T67" fmla="*/ 396 h 527"/>
                    <a:gd name="T68" fmla="*/ 106 w 265"/>
                    <a:gd name="T69" fmla="*/ 363 h 527"/>
                    <a:gd name="T70" fmla="*/ 111 w 265"/>
                    <a:gd name="T71" fmla="*/ 319 h 527"/>
                    <a:gd name="T72" fmla="*/ 112 w 265"/>
                    <a:gd name="T73" fmla="*/ 290 h 527"/>
                    <a:gd name="T74" fmla="*/ 119 w 265"/>
                    <a:gd name="T75" fmla="*/ 260 h 527"/>
                    <a:gd name="T76" fmla="*/ 128 w 265"/>
                    <a:gd name="T77" fmla="*/ 239 h 527"/>
                    <a:gd name="T78" fmla="*/ 128 w 265"/>
                    <a:gd name="T79" fmla="*/ 224 h 527"/>
                    <a:gd name="T80" fmla="*/ 99 w 265"/>
                    <a:gd name="T81" fmla="*/ 173 h 527"/>
                    <a:gd name="T82" fmla="*/ 65 w 265"/>
                    <a:gd name="T83" fmla="*/ 131 h 527"/>
                    <a:gd name="T84" fmla="*/ 35 w 265"/>
                    <a:gd name="T85" fmla="*/ 104 h 527"/>
                    <a:gd name="T86" fmla="*/ 12 w 265"/>
                    <a:gd name="T87" fmla="*/ 83 h 527"/>
                    <a:gd name="T88" fmla="*/ 3 w 265"/>
                    <a:gd name="T89" fmla="*/ 54 h 527"/>
                    <a:gd name="T90" fmla="*/ 0 w 265"/>
                    <a:gd name="T91" fmla="*/ 29 h 527"/>
                    <a:gd name="T92" fmla="*/ 3 w 265"/>
                    <a:gd name="T93" fmla="*/ 9 h 527"/>
                    <a:gd name="T94" fmla="*/ 12 w 265"/>
                    <a:gd name="T95" fmla="*/ 0 h 527"/>
                    <a:gd name="T96" fmla="*/ 27 w 265"/>
                    <a:gd name="T97" fmla="*/ 3 h 5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65" h="527">
                      <a:moveTo>
                        <a:pt x="27" y="3"/>
                      </a:moveTo>
                      <a:lnTo>
                        <a:pt x="58" y="23"/>
                      </a:lnTo>
                      <a:lnTo>
                        <a:pt x="89" y="54"/>
                      </a:lnTo>
                      <a:lnTo>
                        <a:pt x="122" y="97"/>
                      </a:lnTo>
                      <a:lnTo>
                        <a:pt x="153" y="148"/>
                      </a:lnTo>
                      <a:lnTo>
                        <a:pt x="169" y="190"/>
                      </a:lnTo>
                      <a:lnTo>
                        <a:pt x="175" y="219"/>
                      </a:lnTo>
                      <a:lnTo>
                        <a:pt x="173" y="247"/>
                      </a:lnTo>
                      <a:lnTo>
                        <a:pt x="167" y="275"/>
                      </a:lnTo>
                      <a:lnTo>
                        <a:pt x="158" y="306"/>
                      </a:lnTo>
                      <a:lnTo>
                        <a:pt x="143" y="348"/>
                      </a:lnTo>
                      <a:lnTo>
                        <a:pt x="128" y="392"/>
                      </a:lnTo>
                      <a:lnTo>
                        <a:pt x="123" y="418"/>
                      </a:lnTo>
                      <a:lnTo>
                        <a:pt x="123" y="436"/>
                      </a:lnTo>
                      <a:lnTo>
                        <a:pt x="131" y="451"/>
                      </a:lnTo>
                      <a:lnTo>
                        <a:pt x="150" y="458"/>
                      </a:lnTo>
                      <a:lnTo>
                        <a:pt x="176" y="466"/>
                      </a:lnTo>
                      <a:lnTo>
                        <a:pt x="214" y="471"/>
                      </a:lnTo>
                      <a:lnTo>
                        <a:pt x="255" y="480"/>
                      </a:lnTo>
                      <a:lnTo>
                        <a:pt x="265" y="492"/>
                      </a:lnTo>
                      <a:lnTo>
                        <a:pt x="264" y="504"/>
                      </a:lnTo>
                      <a:lnTo>
                        <a:pt x="252" y="514"/>
                      </a:lnTo>
                      <a:lnTo>
                        <a:pt x="229" y="519"/>
                      </a:lnTo>
                      <a:lnTo>
                        <a:pt x="208" y="527"/>
                      </a:lnTo>
                      <a:lnTo>
                        <a:pt x="193" y="522"/>
                      </a:lnTo>
                      <a:lnTo>
                        <a:pt x="181" y="507"/>
                      </a:lnTo>
                      <a:lnTo>
                        <a:pt x="156" y="490"/>
                      </a:lnTo>
                      <a:lnTo>
                        <a:pt x="125" y="481"/>
                      </a:lnTo>
                      <a:lnTo>
                        <a:pt x="98" y="478"/>
                      </a:lnTo>
                      <a:lnTo>
                        <a:pt x="83" y="469"/>
                      </a:lnTo>
                      <a:lnTo>
                        <a:pt x="77" y="455"/>
                      </a:lnTo>
                      <a:lnTo>
                        <a:pt x="82" y="436"/>
                      </a:lnTo>
                      <a:lnTo>
                        <a:pt x="88" y="419"/>
                      </a:lnTo>
                      <a:lnTo>
                        <a:pt x="99" y="396"/>
                      </a:lnTo>
                      <a:lnTo>
                        <a:pt x="106" y="363"/>
                      </a:lnTo>
                      <a:lnTo>
                        <a:pt x="111" y="319"/>
                      </a:lnTo>
                      <a:lnTo>
                        <a:pt x="112" y="290"/>
                      </a:lnTo>
                      <a:lnTo>
                        <a:pt x="119" y="260"/>
                      </a:lnTo>
                      <a:lnTo>
                        <a:pt x="128" y="239"/>
                      </a:lnTo>
                      <a:lnTo>
                        <a:pt x="128" y="224"/>
                      </a:lnTo>
                      <a:lnTo>
                        <a:pt x="99" y="173"/>
                      </a:lnTo>
                      <a:lnTo>
                        <a:pt x="65" y="131"/>
                      </a:lnTo>
                      <a:lnTo>
                        <a:pt x="35" y="104"/>
                      </a:lnTo>
                      <a:lnTo>
                        <a:pt x="12" y="83"/>
                      </a:lnTo>
                      <a:lnTo>
                        <a:pt x="3" y="54"/>
                      </a:lnTo>
                      <a:lnTo>
                        <a:pt x="0" y="29"/>
                      </a:lnTo>
                      <a:lnTo>
                        <a:pt x="3" y="9"/>
                      </a:lnTo>
                      <a:lnTo>
                        <a:pt x="12" y="0"/>
                      </a:lnTo>
                      <a:lnTo>
                        <a:pt x="27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3" name="Freeform 93"/>
                <p:cNvSpPr>
                  <a:spLocks/>
                </p:cNvSpPr>
                <p:nvPr/>
              </p:nvSpPr>
              <p:spPr bwMode="auto">
                <a:xfrm>
                  <a:off x="3904" y="981"/>
                  <a:ext cx="172" cy="526"/>
                </a:xfrm>
                <a:custGeom>
                  <a:avLst/>
                  <a:gdLst>
                    <a:gd name="T0" fmla="*/ 74 w 172"/>
                    <a:gd name="T1" fmla="*/ 77 h 526"/>
                    <a:gd name="T2" fmla="*/ 92 w 172"/>
                    <a:gd name="T3" fmla="*/ 23 h 526"/>
                    <a:gd name="T4" fmla="*/ 113 w 172"/>
                    <a:gd name="T5" fmla="*/ 0 h 526"/>
                    <a:gd name="T6" fmla="*/ 129 w 172"/>
                    <a:gd name="T7" fmla="*/ 3 h 526"/>
                    <a:gd name="T8" fmla="*/ 139 w 172"/>
                    <a:gd name="T9" fmla="*/ 30 h 526"/>
                    <a:gd name="T10" fmla="*/ 144 w 172"/>
                    <a:gd name="T11" fmla="*/ 70 h 526"/>
                    <a:gd name="T12" fmla="*/ 141 w 172"/>
                    <a:gd name="T13" fmla="*/ 94 h 526"/>
                    <a:gd name="T14" fmla="*/ 117 w 172"/>
                    <a:gd name="T15" fmla="*/ 131 h 526"/>
                    <a:gd name="T16" fmla="*/ 101 w 172"/>
                    <a:gd name="T17" fmla="*/ 175 h 526"/>
                    <a:gd name="T18" fmla="*/ 91 w 172"/>
                    <a:gd name="T19" fmla="*/ 209 h 526"/>
                    <a:gd name="T20" fmla="*/ 83 w 172"/>
                    <a:gd name="T21" fmla="*/ 242 h 526"/>
                    <a:gd name="T22" fmla="*/ 80 w 172"/>
                    <a:gd name="T23" fmla="*/ 269 h 526"/>
                    <a:gd name="T24" fmla="*/ 89 w 172"/>
                    <a:gd name="T25" fmla="*/ 284 h 526"/>
                    <a:gd name="T26" fmla="*/ 107 w 172"/>
                    <a:gd name="T27" fmla="*/ 303 h 526"/>
                    <a:gd name="T28" fmla="*/ 124 w 172"/>
                    <a:gd name="T29" fmla="*/ 325 h 526"/>
                    <a:gd name="T30" fmla="*/ 136 w 172"/>
                    <a:gd name="T31" fmla="*/ 354 h 526"/>
                    <a:gd name="T32" fmla="*/ 136 w 172"/>
                    <a:gd name="T33" fmla="*/ 358 h 526"/>
                    <a:gd name="T34" fmla="*/ 145 w 172"/>
                    <a:gd name="T35" fmla="*/ 387 h 526"/>
                    <a:gd name="T36" fmla="*/ 151 w 172"/>
                    <a:gd name="T37" fmla="*/ 417 h 526"/>
                    <a:gd name="T38" fmla="*/ 157 w 172"/>
                    <a:gd name="T39" fmla="*/ 434 h 526"/>
                    <a:gd name="T40" fmla="*/ 168 w 172"/>
                    <a:gd name="T41" fmla="*/ 451 h 526"/>
                    <a:gd name="T42" fmla="*/ 172 w 172"/>
                    <a:gd name="T43" fmla="*/ 464 h 526"/>
                    <a:gd name="T44" fmla="*/ 168 w 172"/>
                    <a:gd name="T45" fmla="*/ 478 h 526"/>
                    <a:gd name="T46" fmla="*/ 157 w 172"/>
                    <a:gd name="T47" fmla="*/ 484 h 526"/>
                    <a:gd name="T48" fmla="*/ 144 w 172"/>
                    <a:gd name="T49" fmla="*/ 485 h 526"/>
                    <a:gd name="T50" fmla="*/ 118 w 172"/>
                    <a:gd name="T51" fmla="*/ 481 h 526"/>
                    <a:gd name="T52" fmla="*/ 88 w 172"/>
                    <a:gd name="T53" fmla="*/ 481 h 526"/>
                    <a:gd name="T54" fmla="*/ 68 w 172"/>
                    <a:gd name="T55" fmla="*/ 485 h 526"/>
                    <a:gd name="T56" fmla="*/ 54 w 172"/>
                    <a:gd name="T57" fmla="*/ 501 h 526"/>
                    <a:gd name="T58" fmla="*/ 53 w 172"/>
                    <a:gd name="T59" fmla="*/ 519 h 526"/>
                    <a:gd name="T60" fmla="*/ 39 w 172"/>
                    <a:gd name="T61" fmla="*/ 526 h 526"/>
                    <a:gd name="T62" fmla="*/ 11 w 172"/>
                    <a:gd name="T63" fmla="*/ 510 h 526"/>
                    <a:gd name="T64" fmla="*/ 0 w 172"/>
                    <a:gd name="T65" fmla="*/ 493 h 526"/>
                    <a:gd name="T66" fmla="*/ 3 w 172"/>
                    <a:gd name="T67" fmla="*/ 479 h 526"/>
                    <a:gd name="T68" fmla="*/ 20 w 172"/>
                    <a:gd name="T69" fmla="*/ 460 h 526"/>
                    <a:gd name="T70" fmla="*/ 51 w 172"/>
                    <a:gd name="T71" fmla="*/ 448 h 526"/>
                    <a:gd name="T72" fmla="*/ 88 w 172"/>
                    <a:gd name="T73" fmla="*/ 445 h 526"/>
                    <a:gd name="T74" fmla="*/ 120 w 172"/>
                    <a:gd name="T75" fmla="*/ 443 h 526"/>
                    <a:gd name="T76" fmla="*/ 129 w 172"/>
                    <a:gd name="T77" fmla="*/ 439 h 526"/>
                    <a:gd name="T78" fmla="*/ 127 w 172"/>
                    <a:gd name="T79" fmla="*/ 426 h 526"/>
                    <a:gd name="T80" fmla="*/ 118 w 172"/>
                    <a:gd name="T81" fmla="*/ 399 h 526"/>
                    <a:gd name="T82" fmla="*/ 92 w 172"/>
                    <a:gd name="T83" fmla="*/ 349 h 526"/>
                    <a:gd name="T84" fmla="*/ 64 w 172"/>
                    <a:gd name="T85" fmla="*/ 310 h 526"/>
                    <a:gd name="T86" fmla="*/ 48 w 172"/>
                    <a:gd name="T87" fmla="*/ 289 h 526"/>
                    <a:gd name="T88" fmla="*/ 39 w 172"/>
                    <a:gd name="T89" fmla="*/ 271 h 526"/>
                    <a:gd name="T90" fmla="*/ 36 w 172"/>
                    <a:gd name="T91" fmla="*/ 250 h 526"/>
                    <a:gd name="T92" fmla="*/ 42 w 172"/>
                    <a:gd name="T93" fmla="*/ 213 h 526"/>
                    <a:gd name="T94" fmla="*/ 53 w 172"/>
                    <a:gd name="T95" fmla="*/ 169 h 526"/>
                    <a:gd name="T96" fmla="*/ 62 w 172"/>
                    <a:gd name="T97" fmla="*/ 118 h 526"/>
                    <a:gd name="T98" fmla="*/ 74 w 172"/>
                    <a:gd name="T99" fmla="*/ 77 h 5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2" h="526">
                      <a:moveTo>
                        <a:pt x="74" y="77"/>
                      </a:moveTo>
                      <a:lnTo>
                        <a:pt x="92" y="23"/>
                      </a:lnTo>
                      <a:lnTo>
                        <a:pt x="113" y="0"/>
                      </a:lnTo>
                      <a:lnTo>
                        <a:pt x="129" y="3"/>
                      </a:lnTo>
                      <a:lnTo>
                        <a:pt x="139" y="30"/>
                      </a:lnTo>
                      <a:lnTo>
                        <a:pt x="144" y="70"/>
                      </a:lnTo>
                      <a:lnTo>
                        <a:pt x="141" y="94"/>
                      </a:lnTo>
                      <a:lnTo>
                        <a:pt x="117" y="131"/>
                      </a:lnTo>
                      <a:lnTo>
                        <a:pt x="101" y="175"/>
                      </a:lnTo>
                      <a:lnTo>
                        <a:pt x="91" y="209"/>
                      </a:lnTo>
                      <a:lnTo>
                        <a:pt x="83" y="242"/>
                      </a:lnTo>
                      <a:lnTo>
                        <a:pt x="80" y="269"/>
                      </a:lnTo>
                      <a:lnTo>
                        <a:pt x="89" y="284"/>
                      </a:lnTo>
                      <a:lnTo>
                        <a:pt x="107" y="303"/>
                      </a:lnTo>
                      <a:lnTo>
                        <a:pt x="124" y="325"/>
                      </a:lnTo>
                      <a:lnTo>
                        <a:pt x="136" y="354"/>
                      </a:lnTo>
                      <a:lnTo>
                        <a:pt x="136" y="358"/>
                      </a:lnTo>
                      <a:lnTo>
                        <a:pt x="145" y="387"/>
                      </a:lnTo>
                      <a:lnTo>
                        <a:pt x="151" y="417"/>
                      </a:lnTo>
                      <a:lnTo>
                        <a:pt x="157" y="434"/>
                      </a:lnTo>
                      <a:lnTo>
                        <a:pt x="168" y="451"/>
                      </a:lnTo>
                      <a:lnTo>
                        <a:pt x="172" y="464"/>
                      </a:lnTo>
                      <a:lnTo>
                        <a:pt x="168" y="478"/>
                      </a:lnTo>
                      <a:lnTo>
                        <a:pt x="157" y="484"/>
                      </a:lnTo>
                      <a:lnTo>
                        <a:pt x="144" y="485"/>
                      </a:lnTo>
                      <a:lnTo>
                        <a:pt x="118" y="481"/>
                      </a:lnTo>
                      <a:lnTo>
                        <a:pt x="88" y="481"/>
                      </a:lnTo>
                      <a:lnTo>
                        <a:pt x="68" y="485"/>
                      </a:lnTo>
                      <a:lnTo>
                        <a:pt x="54" y="501"/>
                      </a:lnTo>
                      <a:lnTo>
                        <a:pt x="53" y="519"/>
                      </a:lnTo>
                      <a:lnTo>
                        <a:pt x="39" y="526"/>
                      </a:lnTo>
                      <a:lnTo>
                        <a:pt x="11" y="510"/>
                      </a:lnTo>
                      <a:lnTo>
                        <a:pt x="0" y="493"/>
                      </a:lnTo>
                      <a:lnTo>
                        <a:pt x="3" y="479"/>
                      </a:lnTo>
                      <a:lnTo>
                        <a:pt x="20" y="460"/>
                      </a:lnTo>
                      <a:lnTo>
                        <a:pt x="51" y="448"/>
                      </a:lnTo>
                      <a:lnTo>
                        <a:pt x="88" y="445"/>
                      </a:lnTo>
                      <a:lnTo>
                        <a:pt x="120" y="443"/>
                      </a:lnTo>
                      <a:lnTo>
                        <a:pt x="129" y="439"/>
                      </a:lnTo>
                      <a:lnTo>
                        <a:pt x="127" y="426"/>
                      </a:lnTo>
                      <a:lnTo>
                        <a:pt x="118" y="399"/>
                      </a:lnTo>
                      <a:lnTo>
                        <a:pt x="92" y="349"/>
                      </a:lnTo>
                      <a:lnTo>
                        <a:pt x="64" y="310"/>
                      </a:lnTo>
                      <a:lnTo>
                        <a:pt x="48" y="289"/>
                      </a:lnTo>
                      <a:lnTo>
                        <a:pt x="39" y="271"/>
                      </a:lnTo>
                      <a:lnTo>
                        <a:pt x="36" y="250"/>
                      </a:lnTo>
                      <a:lnTo>
                        <a:pt x="42" y="213"/>
                      </a:lnTo>
                      <a:lnTo>
                        <a:pt x="53" y="169"/>
                      </a:lnTo>
                      <a:lnTo>
                        <a:pt x="62" y="118"/>
                      </a:lnTo>
                      <a:lnTo>
                        <a:pt x="74" y="7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4" name="Freeform 94"/>
                <p:cNvSpPr>
                  <a:spLocks/>
                </p:cNvSpPr>
                <p:nvPr/>
              </p:nvSpPr>
              <p:spPr bwMode="auto">
                <a:xfrm>
                  <a:off x="3957" y="682"/>
                  <a:ext cx="216" cy="386"/>
                </a:xfrm>
                <a:custGeom>
                  <a:avLst/>
                  <a:gdLst>
                    <a:gd name="T0" fmla="*/ 24 w 216"/>
                    <a:gd name="T1" fmla="*/ 12 h 386"/>
                    <a:gd name="T2" fmla="*/ 49 w 216"/>
                    <a:gd name="T3" fmla="*/ 0 h 386"/>
                    <a:gd name="T4" fmla="*/ 75 w 216"/>
                    <a:gd name="T5" fmla="*/ 0 h 386"/>
                    <a:gd name="T6" fmla="*/ 102 w 216"/>
                    <a:gd name="T7" fmla="*/ 6 h 386"/>
                    <a:gd name="T8" fmla="*/ 128 w 216"/>
                    <a:gd name="T9" fmla="*/ 20 h 386"/>
                    <a:gd name="T10" fmla="*/ 151 w 216"/>
                    <a:gd name="T11" fmla="*/ 43 h 386"/>
                    <a:gd name="T12" fmla="*/ 176 w 216"/>
                    <a:gd name="T13" fmla="*/ 79 h 386"/>
                    <a:gd name="T14" fmla="*/ 196 w 216"/>
                    <a:gd name="T15" fmla="*/ 117 h 386"/>
                    <a:gd name="T16" fmla="*/ 209 w 216"/>
                    <a:gd name="T17" fmla="*/ 154 h 386"/>
                    <a:gd name="T18" fmla="*/ 216 w 216"/>
                    <a:gd name="T19" fmla="*/ 180 h 386"/>
                    <a:gd name="T20" fmla="*/ 216 w 216"/>
                    <a:gd name="T21" fmla="*/ 215 h 386"/>
                    <a:gd name="T22" fmla="*/ 214 w 216"/>
                    <a:gd name="T23" fmla="*/ 251 h 386"/>
                    <a:gd name="T24" fmla="*/ 211 w 216"/>
                    <a:gd name="T25" fmla="*/ 275 h 386"/>
                    <a:gd name="T26" fmla="*/ 203 w 216"/>
                    <a:gd name="T27" fmla="*/ 301 h 386"/>
                    <a:gd name="T28" fmla="*/ 191 w 216"/>
                    <a:gd name="T29" fmla="*/ 328 h 386"/>
                    <a:gd name="T30" fmla="*/ 176 w 216"/>
                    <a:gd name="T31" fmla="*/ 348 h 386"/>
                    <a:gd name="T32" fmla="*/ 157 w 216"/>
                    <a:gd name="T33" fmla="*/ 365 h 386"/>
                    <a:gd name="T34" fmla="*/ 129 w 216"/>
                    <a:gd name="T35" fmla="*/ 378 h 386"/>
                    <a:gd name="T36" fmla="*/ 102 w 216"/>
                    <a:gd name="T37" fmla="*/ 386 h 386"/>
                    <a:gd name="T38" fmla="*/ 75 w 216"/>
                    <a:gd name="T39" fmla="*/ 386 h 386"/>
                    <a:gd name="T40" fmla="*/ 45 w 216"/>
                    <a:gd name="T41" fmla="*/ 372 h 386"/>
                    <a:gd name="T42" fmla="*/ 27 w 216"/>
                    <a:gd name="T43" fmla="*/ 359 h 386"/>
                    <a:gd name="T44" fmla="*/ 16 w 216"/>
                    <a:gd name="T45" fmla="*/ 339 h 386"/>
                    <a:gd name="T46" fmla="*/ 15 w 216"/>
                    <a:gd name="T47" fmla="*/ 312 h 386"/>
                    <a:gd name="T48" fmla="*/ 19 w 216"/>
                    <a:gd name="T49" fmla="*/ 289 h 386"/>
                    <a:gd name="T50" fmla="*/ 31 w 216"/>
                    <a:gd name="T51" fmla="*/ 268 h 386"/>
                    <a:gd name="T52" fmla="*/ 43 w 216"/>
                    <a:gd name="T53" fmla="*/ 248 h 386"/>
                    <a:gd name="T54" fmla="*/ 48 w 216"/>
                    <a:gd name="T55" fmla="*/ 232 h 386"/>
                    <a:gd name="T56" fmla="*/ 48 w 216"/>
                    <a:gd name="T57" fmla="*/ 210 h 386"/>
                    <a:gd name="T58" fmla="*/ 39 w 216"/>
                    <a:gd name="T59" fmla="*/ 188 h 386"/>
                    <a:gd name="T60" fmla="*/ 27 w 216"/>
                    <a:gd name="T61" fmla="*/ 165 h 386"/>
                    <a:gd name="T62" fmla="*/ 12 w 216"/>
                    <a:gd name="T63" fmla="*/ 139 h 386"/>
                    <a:gd name="T64" fmla="*/ 4 w 216"/>
                    <a:gd name="T65" fmla="*/ 112 h 386"/>
                    <a:gd name="T66" fmla="*/ 0 w 216"/>
                    <a:gd name="T67" fmla="*/ 82 h 386"/>
                    <a:gd name="T68" fmla="*/ 0 w 216"/>
                    <a:gd name="T69" fmla="*/ 58 h 386"/>
                    <a:gd name="T70" fmla="*/ 6 w 216"/>
                    <a:gd name="T71" fmla="*/ 34 h 386"/>
                    <a:gd name="T72" fmla="*/ 15 w 216"/>
                    <a:gd name="T73" fmla="*/ 24 h 386"/>
                    <a:gd name="T74" fmla="*/ 24 w 216"/>
                    <a:gd name="T75" fmla="*/ 12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16" h="386">
                      <a:moveTo>
                        <a:pt x="24" y="12"/>
                      </a:moveTo>
                      <a:lnTo>
                        <a:pt x="49" y="0"/>
                      </a:lnTo>
                      <a:lnTo>
                        <a:pt x="75" y="0"/>
                      </a:lnTo>
                      <a:lnTo>
                        <a:pt x="102" y="6"/>
                      </a:lnTo>
                      <a:lnTo>
                        <a:pt x="128" y="20"/>
                      </a:lnTo>
                      <a:lnTo>
                        <a:pt x="151" y="43"/>
                      </a:lnTo>
                      <a:lnTo>
                        <a:pt x="176" y="79"/>
                      </a:lnTo>
                      <a:lnTo>
                        <a:pt x="196" y="117"/>
                      </a:lnTo>
                      <a:lnTo>
                        <a:pt x="209" y="154"/>
                      </a:lnTo>
                      <a:lnTo>
                        <a:pt x="216" y="180"/>
                      </a:lnTo>
                      <a:lnTo>
                        <a:pt x="216" y="215"/>
                      </a:lnTo>
                      <a:lnTo>
                        <a:pt x="214" y="251"/>
                      </a:lnTo>
                      <a:lnTo>
                        <a:pt x="211" y="275"/>
                      </a:lnTo>
                      <a:lnTo>
                        <a:pt x="203" y="301"/>
                      </a:lnTo>
                      <a:lnTo>
                        <a:pt x="191" y="328"/>
                      </a:lnTo>
                      <a:lnTo>
                        <a:pt x="176" y="348"/>
                      </a:lnTo>
                      <a:lnTo>
                        <a:pt x="157" y="365"/>
                      </a:lnTo>
                      <a:lnTo>
                        <a:pt x="129" y="378"/>
                      </a:lnTo>
                      <a:lnTo>
                        <a:pt x="102" y="386"/>
                      </a:lnTo>
                      <a:lnTo>
                        <a:pt x="75" y="386"/>
                      </a:lnTo>
                      <a:lnTo>
                        <a:pt x="45" y="372"/>
                      </a:lnTo>
                      <a:lnTo>
                        <a:pt x="27" y="359"/>
                      </a:lnTo>
                      <a:lnTo>
                        <a:pt x="16" y="339"/>
                      </a:lnTo>
                      <a:lnTo>
                        <a:pt x="15" y="312"/>
                      </a:lnTo>
                      <a:lnTo>
                        <a:pt x="19" y="289"/>
                      </a:lnTo>
                      <a:lnTo>
                        <a:pt x="31" y="268"/>
                      </a:lnTo>
                      <a:lnTo>
                        <a:pt x="43" y="248"/>
                      </a:lnTo>
                      <a:lnTo>
                        <a:pt x="48" y="232"/>
                      </a:lnTo>
                      <a:lnTo>
                        <a:pt x="48" y="210"/>
                      </a:lnTo>
                      <a:lnTo>
                        <a:pt x="39" y="188"/>
                      </a:lnTo>
                      <a:lnTo>
                        <a:pt x="27" y="165"/>
                      </a:lnTo>
                      <a:lnTo>
                        <a:pt x="12" y="139"/>
                      </a:lnTo>
                      <a:lnTo>
                        <a:pt x="4" y="112"/>
                      </a:lnTo>
                      <a:lnTo>
                        <a:pt x="0" y="82"/>
                      </a:lnTo>
                      <a:lnTo>
                        <a:pt x="0" y="58"/>
                      </a:lnTo>
                      <a:lnTo>
                        <a:pt x="6" y="34"/>
                      </a:lnTo>
                      <a:lnTo>
                        <a:pt x="15" y="24"/>
                      </a:lnTo>
                      <a:lnTo>
                        <a:pt x="24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5" name="Freeform 95"/>
                <p:cNvSpPr>
                  <a:spLocks/>
                </p:cNvSpPr>
                <p:nvPr/>
              </p:nvSpPr>
              <p:spPr bwMode="auto">
                <a:xfrm>
                  <a:off x="3471" y="668"/>
                  <a:ext cx="556" cy="202"/>
                </a:xfrm>
                <a:custGeom>
                  <a:avLst/>
                  <a:gdLst>
                    <a:gd name="T0" fmla="*/ 481 w 556"/>
                    <a:gd name="T1" fmla="*/ 64 h 202"/>
                    <a:gd name="T2" fmla="*/ 530 w 556"/>
                    <a:gd name="T3" fmla="*/ 34 h 202"/>
                    <a:gd name="T4" fmla="*/ 552 w 556"/>
                    <a:gd name="T5" fmla="*/ 47 h 202"/>
                    <a:gd name="T6" fmla="*/ 548 w 556"/>
                    <a:gd name="T7" fmla="*/ 111 h 202"/>
                    <a:gd name="T8" fmla="*/ 513 w 556"/>
                    <a:gd name="T9" fmla="*/ 134 h 202"/>
                    <a:gd name="T10" fmla="*/ 415 w 556"/>
                    <a:gd name="T11" fmla="*/ 196 h 202"/>
                    <a:gd name="T12" fmla="*/ 388 w 556"/>
                    <a:gd name="T13" fmla="*/ 200 h 202"/>
                    <a:gd name="T14" fmla="*/ 357 w 556"/>
                    <a:gd name="T15" fmla="*/ 193 h 202"/>
                    <a:gd name="T16" fmla="*/ 294 w 556"/>
                    <a:gd name="T17" fmla="*/ 153 h 202"/>
                    <a:gd name="T18" fmla="*/ 237 w 556"/>
                    <a:gd name="T19" fmla="*/ 120 h 202"/>
                    <a:gd name="T20" fmla="*/ 170 w 556"/>
                    <a:gd name="T21" fmla="*/ 100 h 202"/>
                    <a:gd name="T22" fmla="*/ 133 w 556"/>
                    <a:gd name="T23" fmla="*/ 94 h 202"/>
                    <a:gd name="T24" fmla="*/ 84 w 556"/>
                    <a:gd name="T25" fmla="*/ 117 h 202"/>
                    <a:gd name="T26" fmla="*/ 45 w 556"/>
                    <a:gd name="T27" fmla="*/ 155 h 202"/>
                    <a:gd name="T28" fmla="*/ 30 w 556"/>
                    <a:gd name="T29" fmla="*/ 132 h 202"/>
                    <a:gd name="T30" fmla="*/ 66 w 556"/>
                    <a:gd name="T31" fmla="*/ 105 h 202"/>
                    <a:gd name="T32" fmla="*/ 80 w 556"/>
                    <a:gd name="T33" fmla="*/ 88 h 202"/>
                    <a:gd name="T34" fmla="*/ 39 w 556"/>
                    <a:gd name="T35" fmla="*/ 94 h 202"/>
                    <a:gd name="T36" fmla="*/ 13 w 556"/>
                    <a:gd name="T37" fmla="*/ 100 h 202"/>
                    <a:gd name="T38" fmla="*/ 0 w 556"/>
                    <a:gd name="T39" fmla="*/ 81 h 202"/>
                    <a:gd name="T40" fmla="*/ 22 w 556"/>
                    <a:gd name="T41" fmla="*/ 62 h 202"/>
                    <a:gd name="T42" fmla="*/ 84 w 556"/>
                    <a:gd name="T43" fmla="*/ 62 h 202"/>
                    <a:gd name="T44" fmla="*/ 99 w 556"/>
                    <a:gd name="T45" fmla="*/ 53 h 202"/>
                    <a:gd name="T46" fmla="*/ 92 w 556"/>
                    <a:gd name="T47" fmla="*/ 18 h 202"/>
                    <a:gd name="T48" fmla="*/ 114 w 556"/>
                    <a:gd name="T49" fmla="*/ 0 h 202"/>
                    <a:gd name="T50" fmla="*/ 130 w 556"/>
                    <a:gd name="T51" fmla="*/ 21 h 202"/>
                    <a:gd name="T52" fmla="*/ 128 w 556"/>
                    <a:gd name="T53" fmla="*/ 58 h 202"/>
                    <a:gd name="T54" fmla="*/ 158 w 556"/>
                    <a:gd name="T55" fmla="*/ 74 h 202"/>
                    <a:gd name="T56" fmla="*/ 234 w 556"/>
                    <a:gd name="T57" fmla="*/ 82 h 202"/>
                    <a:gd name="T58" fmla="*/ 297 w 556"/>
                    <a:gd name="T59" fmla="*/ 111 h 202"/>
                    <a:gd name="T60" fmla="*/ 342 w 556"/>
                    <a:gd name="T61" fmla="*/ 141 h 202"/>
                    <a:gd name="T62" fmla="*/ 380 w 556"/>
                    <a:gd name="T63" fmla="*/ 161 h 202"/>
                    <a:gd name="T64" fmla="*/ 419 w 556"/>
                    <a:gd name="T65" fmla="*/ 150 h 202"/>
                    <a:gd name="T66" fmla="*/ 456 w 556"/>
                    <a:gd name="T67" fmla="*/ 10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56" h="202">
                      <a:moveTo>
                        <a:pt x="456" y="100"/>
                      </a:moveTo>
                      <a:lnTo>
                        <a:pt x="481" y="64"/>
                      </a:lnTo>
                      <a:lnTo>
                        <a:pt x="501" y="41"/>
                      </a:lnTo>
                      <a:lnTo>
                        <a:pt x="530" y="34"/>
                      </a:lnTo>
                      <a:lnTo>
                        <a:pt x="525" y="34"/>
                      </a:lnTo>
                      <a:lnTo>
                        <a:pt x="552" y="47"/>
                      </a:lnTo>
                      <a:lnTo>
                        <a:pt x="556" y="74"/>
                      </a:lnTo>
                      <a:lnTo>
                        <a:pt x="548" y="111"/>
                      </a:lnTo>
                      <a:lnTo>
                        <a:pt x="543" y="114"/>
                      </a:lnTo>
                      <a:lnTo>
                        <a:pt x="513" y="134"/>
                      </a:lnTo>
                      <a:lnTo>
                        <a:pt x="463" y="168"/>
                      </a:lnTo>
                      <a:lnTo>
                        <a:pt x="415" y="196"/>
                      </a:lnTo>
                      <a:lnTo>
                        <a:pt x="410" y="197"/>
                      </a:lnTo>
                      <a:lnTo>
                        <a:pt x="388" y="200"/>
                      </a:lnTo>
                      <a:lnTo>
                        <a:pt x="383" y="202"/>
                      </a:lnTo>
                      <a:lnTo>
                        <a:pt x="357" y="193"/>
                      </a:lnTo>
                      <a:lnTo>
                        <a:pt x="324" y="179"/>
                      </a:lnTo>
                      <a:lnTo>
                        <a:pt x="294" y="153"/>
                      </a:lnTo>
                      <a:lnTo>
                        <a:pt x="264" y="131"/>
                      </a:lnTo>
                      <a:lnTo>
                        <a:pt x="237" y="120"/>
                      </a:lnTo>
                      <a:lnTo>
                        <a:pt x="199" y="108"/>
                      </a:lnTo>
                      <a:lnTo>
                        <a:pt x="170" y="100"/>
                      </a:lnTo>
                      <a:lnTo>
                        <a:pt x="157" y="96"/>
                      </a:lnTo>
                      <a:lnTo>
                        <a:pt x="133" y="94"/>
                      </a:lnTo>
                      <a:lnTo>
                        <a:pt x="108" y="100"/>
                      </a:lnTo>
                      <a:lnTo>
                        <a:pt x="84" y="117"/>
                      </a:lnTo>
                      <a:lnTo>
                        <a:pt x="65" y="147"/>
                      </a:lnTo>
                      <a:lnTo>
                        <a:pt x="45" y="155"/>
                      </a:lnTo>
                      <a:lnTo>
                        <a:pt x="28" y="146"/>
                      </a:lnTo>
                      <a:lnTo>
                        <a:pt x="30" y="132"/>
                      </a:lnTo>
                      <a:lnTo>
                        <a:pt x="45" y="117"/>
                      </a:lnTo>
                      <a:lnTo>
                        <a:pt x="66" y="105"/>
                      </a:lnTo>
                      <a:lnTo>
                        <a:pt x="78" y="96"/>
                      </a:lnTo>
                      <a:lnTo>
                        <a:pt x="80" y="88"/>
                      </a:lnTo>
                      <a:lnTo>
                        <a:pt x="69" y="82"/>
                      </a:lnTo>
                      <a:lnTo>
                        <a:pt x="39" y="94"/>
                      </a:lnTo>
                      <a:lnTo>
                        <a:pt x="18" y="100"/>
                      </a:lnTo>
                      <a:lnTo>
                        <a:pt x="13" y="100"/>
                      </a:lnTo>
                      <a:lnTo>
                        <a:pt x="1" y="91"/>
                      </a:lnTo>
                      <a:lnTo>
                        <a:pt x="0" y="81"/>
                      </a:lnTo>
                      <a:lnTo>
                        <a:pt x="6" y="70"/>
                      </a:lnTo>
                      <a:lnTo>
                        <a:pt x="22" y="62"/>
                      </a:lnTo>
                      <a:lnTo>
                        <a:pt x="49" y="61"/>
                      </a:lnTo>
                      <a:lnTo>
                        <a:pt x="84" y="62"/>
                      </a:lnTo>
                      <a:lnTo>
                        <a:pt x="102" y="61"/>
                      </a:lnTo>
                      <a:lnTo>
                        <a:pt x="99" y="53"/>
                      </a:lnTo>
                      <a:lnTo>
                        <a:pt x="93" y="40"/>
                      </a:lnTo>
                      <a:lnTo>
                        <a:pt x="92" y="18"/>
                      </a:lnTo>
                      <a:lnTo>
                        <a:pt x="102" y="2"/>
                      </a:lnTo>
                      <a:lnTo>
                        <a:pt x="114" y="0"/>
                      </a:lnTo>
                      <a:lnTo>
                        <a:pt x="127" y="8"/>
                      </a:lnTo>
                      <a:lnTo>
                        <a:pt x="130" y="21"/>
                      </a:lnTo>
                      <a:lnTo>
                        <a:pt x="127" y="38"/>
                      </a:lnTo>
                      <a:lnTo>
                        <a:pt x="128" y="58"/>
                      </a:lnTo>
                      <a:lnTo>
                        <a:pt x="136" y="68"/>
                      </a:lnTo>
                      <a:lnTo>
                        <a:pt x="158" y="74"/>
                      </a:lnTo>
                      <a:lnTo>
                        <a:pt x="190" y="76"/>
                      </a:lnTo>
                      <a:lnTo>
                        <a:pt x="234" y="82"/>
                      </a:lnTo>
                      <a:lnTo>
                        <a:pt x="264" y="93"/>
                      </a:lnTo>
                      <a:lnTo>
                        <a:pt x="297" y="111"/>
                      </a:lnTo>
                      <a:lnTo>
                        <a:pt x="324" y="128"/>
                      </a:lnTo>
                      <a:lnTo>
                        <a:pt x="342" y="141"/>
                      </a:lnTo>
                      <a:lnTo>
                        <a:pt x="365" y="158"/>
                      </a:lnTo>
                      <a:lnTo>
                        <a:pt x="380" y="161"/>
                      </a:lnTo>
                      <a:lnTo>
                        <a:pt x="398" y="159"/>
                      </a:lnTo>
                      <a:lnTo>
                        <a:pt x="419" y="150"/>
                      </a:lnTo>
                      <a:lnTo>
                        <a:pt x="439" y="128"/>
                      </a:lnTo>
                      <a:lnTo>
                        <a:pt x="456" y="10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6" name="Freeform 96"/>
                <p:cNvSpPr>
                  <a:spLocks/>
                </p:cNvSpPr>
                <p:nvPr/>
              </p:nvSpPr>
              <p:spPr bwMode="auto">
                <a:xfrm>
                  <a:off x="3851" y="452"/>
                  <a:ext cx="259" cy="211"/>
                </a:xfrm>
                <a:custGeom>
                  <a:avLst/>
                  <a:gdLst>
                    <a:gd name="T0" fmla="*/ 164 w 259"/>
                    <a:gd name="T1" fmla="*/ 63 h 211"/>
                    <a:gd name="T2" fmla="*/ 145 w 259"/>
                    <a:gd name="T3" fmla="*/ 37 h 211"/>
                    <a:gd name="T4" fmla="*/ 124 w 259"/>
                    <a:gd name="T5" fmla="*/ 21 h 211"/>
                    <a:gd name="T6" fmla="*/ 106 w 259"/>
                    <a:gd name="T7" fmla="*/ 10 h 211"/>
                    <a:gd name="T8" fmla="*/ 83 w 259"/>
                    <a:gd name="T9" fmla="*/ 1 h 211"/>
                    <a:gd name="T10" fmla="*/ 59 w 259"/>
                    <a:gd name="T11" fmla="*/ 0 h 211"/>
                    <a:gd name="T12" fmla="*/ 38 w 259"/>
                    <a:gd name="T13" fmla="*/ 7 h 211"/>
                    <a:gd name="T14" fmla="*/ 20 w 259"/>
                    <a:gd name="T15" fmla="*/ 18 h 211"/>
                    <a:gd name="T16" fmla="*/ 6 w 259"/>
                    <a:gd name="T17" fmla="*/ 36 h 211"/>
                    <a:gd name="T18" fmla="*/ 0 w 259"/>
                    <a:gd name="T19" fmla="*/ 58 h 211"/>
                    <a:gd name="T20" fmla="*/ 0 w 259"/>
                    <a:gd name="T21" fmla="*/ 84 h 211"/>
                    <a:gd name="T22" fmla="*/ 8 w 259"/>
                    <a:gd name="T23" fmla="*/ 117 h 211"/>
                    <a:gd name="T24" fmla="*/ 21 w 259"/>
                    <a:gd name="T25" fmla="*/ 146 h 211"/>
                    <a:gd name="T26" fmla="*/ 39 w 259"/>
                    <a:gd name="T27" fmla="*/ 168 h 211"/>
                    <a:gd name="T28" fmla="*/ 64 w 259"/>
                    <a:gd name="T29" fmla="*/ 191 h 211"/>
                    <a:gd name="T30" fmla="*/ 83 w 259"/>
                    <a:gd name="T31" fmla="*/ 206 h 211"/>
                    <a:gd name="T32" fmla="*/ 108 w 259"/>
                    <a:gd name="T33" fmla="*/ 210 h 211"/>
                    <a:gd name="T34" fmla="*/ 130 w 259"/>
                    <a:gd name="T35" fmla="*/ 211 h 211"/>
                    <a:gd name="T36" fmla="*/ 153 w 259"/>
                    <a:gd name="T37" fmla="*/ 204 h 211"/>
                    <a:gd name="T38" fmla="*/ 167 w 259"/>
                    <a:gd name="T39" fmla="*/ 194 h 211"/>
                    <a:gd name="T40" fmla="*/ 179 w 259"/>
                    <a:gd name="T41" fmla="*/ 177 h 211"/>
                    <a:gd name="T42" fmla="*/ 186 w 259"/>
                    <a:gd name="T43" fmla="*/ 153 h 211"/>
                    <a:gd name="T44" fmla="*/ 185 w 259"/>
                    <a:gd name="T45" fmla="*/ 123 h 211"/>
                    <a:gd name="T46" fmla="*/ 179 w 259"/>
                    <a:gd name="T47" fmla="*/ 102 h 211"/>
                    <a:gd name="T48" fmla="*/ 180 w 259"/>
                    <a:gd name="T49" fmla="*/ 83 h 211"/>
                    <a:gd name="T50" fmla="*/ 186 w 259"/>
                    <a:gd name="T51" fmla="*/ 74 h 211"/>
                    <a:gd name="T52" fmla="*/ 212 w 259"/>
                    <a:gd name="T53" fmla="*/ 61 h 211"/>
                    <a:gd name="T54" fmla="*/ 239 w 259"/>
                    <a:gd name="T55" fmla="*/ 51 h 211"/>
                    <a:gd name="T56" fmla="*/ 253 w 259"/>
                    <a:gd name="T57" fmla="*/ 42 h 211"/>
                    <a:gd name="T58" fmla="*/ 259 w 259"/>
                    <a:gd name="T59" fmla="*/ 27 h 211"/>
                    <a:gd name="T60" fmla="*/ 254 w 259"/>
                    <a:gd name="T61" fmla="*/ 15 h 211"/>
                    <a:gd name="T62" fmla="*/ 242 w 259"/>
                    <a:gd name="T63" fmla="*/ 12 h 211"/>
                    <a:gd name="T64" fmla="*/ 218 w 259"/>
                    <a:gd name="T65" fmla="*/ 19 h 211"/>
                    <a:gd name="T66" fmla="*/ 206 w 259"/>
                    <a:gd name="T67" fmla="*/ 34 h 211"/>
                    <a:gd name="T68" fmla="*/ 189 w 259"/>
                    <a:gd name="T69" fmla="*/ 45 h 211"/>
                    <a:gd name="T70" fmla="*/ 171 w 259"/>
                    <a:gd name="T71" fmla="*/ 57 h 211"/>
                    <a:gd name="T72" fmla="*/ 164 w 259"/>
                    <a:gd name="T73" fmla="*/ 63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59" h="211">
                      <a:moveTo>
                        <a:pt x="164" y="63"/>
                      </a:moveTo>
                      <a:lnTo>
                        <a:pt x="145" y="37"/>
                      </a:lnTo>
                      <a:lnTo>
                        <a:pt x="124" y="21"/>
                      </a:lnTo>
                      <a:lnTo>
                        <a:pt x="106" y="10"/>
                      </a:lnTo>
                      <a:lnTo>
                        <a:pt x="83" y="1"/>
                      </a:lnTo>
                      <a:lnTo>
                        <a:pt x="59" y="0"/>
                      </a:lnTo>
                      <a:lnTo>
                        <a:pt x="38" y="7"/>
                      </a:lnTo>
                      <a:lnTo>
                        <a:pt x="20" y="18"/>
                      </a:lnTo>
                      <a:lnTo>
                        <a:pt x="6" y="36"/>
                      </a:lnTo>
                      <a:lnTo>
                        <a:pt x="0" y="58"/>
                      </a:lnTo>
                      <a:lnTo>
                        <a:pt x="0" y="84"/>
                      </a:lnTo>
                      <a:lnTo>
                        <a:pt x="8" y="117"/>
                      </a:lnTo>
                      <a:lnTo>
                        <a:pt x="21" y="146"/>
                      </a:lnTo>
                      <a:lnTo>
                        <a:pt x="39" y="168"/>
                      </a:lnTo>
                      <a:lnTo>
                        <a:pt x="64" y="191"/>
                      </a:lnTo>
                      <a:lnTo>
                        <a:pt x="83" y="206"/>
                      </a:lnTo>
                      <a:lnTo>
                        <a:pt x="108" y="210"/>
                      </a:lnTo>
                      <a:lnTo>
                        <a:pt x="130" y="211"/>
                      </a:lnTo>
                      <a:lnTo>
                        <a:pt x="153" y="204"/>
                      </a:lnTo>
                      <a:lnTo>
                        <a:pt x="167" y="194"/>
                      </a:lnTo>
                      <a:lnTo>
                        <a:pt x="179" y="177"/>
                      </a:lnTo>
                      <a:lnTo>
                        <a:pt x="186" y="153"/>
                      </a:lnTo>
                      <a:lnTo>
                        <a:pt x="185" y="123"/>
                      </a:lnTo>
                      <a:lnTo>
                        <a:pt x="179" y="102"/>
                      </a:lnTo>
                      <a:lnTo>
                        <a:pt x="180" y="83"/>
                      </a:lnTo>
                      <a:lnTo>
                        <a:pt x="186" y="74"/>
                      </a:lnTo>
                      <a:lnTo>
                        <a:pt x="212" y="61"/>
                      </a:lnTo>
                      <a:lnTo>
                        <a:pt x="239" y="51"/>
                      </a:lnTo>
                      <a:lnTo>
                        <a:pt x="253" y="42"/>
                      </a:lnTo>
                      <a:lnTo>
                        <a:pt x="259" y="27"/>
                      </a:lnTo>
                      <a:lnTo>
                        <a:pt x="254" y="15"/>
                      </a:lnTo>
                      <a:lnTo>
                        <a:pt x="242" y="12"/>
                      </a:lnTo>
                      <a:lnTo>
                        <a:pt x="218" y="19"/>
                      </a:lnTo>
                      <a:lnTo>
                        <a:pt x="206" y="34"/>
                      </a:lnTo>
                      <a:lnTo>
                        <a:pt x="189" y="45"/>
                      </a:lnTo>
                      <a:lnTo>
                        <a:pt x="171" y="57"/>
                      </a:lnTo>
                      <a:lnTo>
                        <a:pt x="164" y="6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57" name="Freeform 97"/>
                <p:cNvSpPr>
                  <a:spLocks/>
                </p:cNvSpPr>
                <p:nvPr/>
              </p:nvSpPr>
              <p:spPr bwMode="auto">
                <a:xfrm>
                  <a:off x="4016" y="294"/>
                  <a:ext cx="298" cy="453"/>
                </a:xfrm>
                <a:custGeom>
                  <a:avLst/>
                  <a:gdLst>
                    <a:gd name="T0" fmla="*/ 108 w 298"/>
                    <a:gd name="T1" fmla="*/ 400 h 453"/>
                    <a:gd name="T2" fmla="*/ 55 w 298"/>
                    <a:gd name="T3" fmla="*/ 391 h 453"/>
                    <a:gd name="T4" fmla="*/ 24 w 298"/>
                    <a:gd name="T5" fmla="*/ 391 h 453"/>
                    <a:gd name="T6" fmla="*/ 1 w 298"/>
                    <a:gd name="T7" fmla="*/ 401 h 453"/>
                    <a:gd name="T8" fmla="*/ 0 w 298"/>
                    <a:gd name="T9" fmla="*/ 425 h 453"/>
                    <a:gd name="T10" fmla="*/ 1 w 298"/>
                    <a:gd name="T11" fmla="*/ 430 h 453"/>
                    <a:gd name="T12" fmla="*/ 22 w 298"/>
                    <a:gd name="T13" fmla="*/ 449 h 453"/>
                    <a:gd name="T14" fmla="*/ 60 w 298"/>
                    <a:gd name="T15" fmla="*/ 452 h 453"/>
                    <a:gd name="T16" fmla="*/ 66 w 298"/>
                    <a:gd name="T17" fmla="*/ 453 h 453"/>
                    <a:gd name="T18" fmla="*/ 105 w 298"/>
                    <a:gd name="T19" fmla="*/ 446 h 453"/>
                    <a:gd name="T20" fmla="*/ 162 w 298"/>
                    <a:gd name="T21" fmla="*/ 446 h 453"/>
                    <a:gd name="T22" fmla="*/ 203 w 298"/>
                    <a:gd name="T23" fmla="*/ 445 h 453"/>
                    <a:gd name="T24" fmla="*/ 213 w 298"/>
                    <a:gd name="T25" fmla="*/ 439 h 453"/>
                    <a:gd name="T26" fmla="*/ 224 w 298"/>
                    <a:gd name="T27" fmla="*/ 425 h 453"/>
                    <a:gd name="T28" fmla="*/ 224 w 298"/>
                    <a:gd name="T29" fmla="*/ 421 h 453"/>
                    <a:gd name="T30" fmla="*/ 227 w 298"/>
                    <a:gd name="T31" fmla="*/ 398 h 453"/>
                    <a:gd name="T32" fmla="*/ 219 w 298"/>
                    <a:gd name="T33" fmla="*/ 351 h 453"/>
                    <a:gd name="T34" fmla="*/ 215 w 298"/>
                    <a:gd name="T35" fmla="*/ 309 h 453"/>
                    <a:gd name="T36" fmla="*/ 210 w 298"/>
                    <a:gd name="T37" fmla="*/ 260 h 453"/>
                    <a:gd name="T38" fmla="*/ 207 w 298"/>
                    <a:gd name="T39" fmla="*/ 187 h 453"/>
                    <a:gd name="T40" fmla="*/ 209 w 298"/>
                    <a:gd name="T41" fmla="*/ 143 h 453"/>
                    <a:gd name="T42" fmla="*/ 219 w 298"/>
                    <a:gd name="T43" fmla="*/ 119 h 453"/>
                    <a:gd name="T44" fmla="*/ 236 w 298"/>
                    <a:gd name="T45" fmla="*/ 104 h 453"/>
                    <a:gd name="T46" fmla="*/ 259 w 298"/>
                    <a:gd name="T47" fmla="*/ 89 h 453"/>
                    <a:gd name="T48" fmla="*/ 283 w 298"/>
                    <a:gd name="T49" fmla="*/ 74 h 453"/>
                    <a:gd name="T50" fmla="*/ 295 w 298"/>
                    <a:gd name="T51" fmla="*/ 54 h 453"/>
                    <a:gd name="T52" fmla="*/ 298 w 298"/>
                    <a:gd name="T53" fmla="*/ 33 h 453"/>
                    <a:gd name="T54" fmla="*/ 293 w 298"/>
                    <a:gd name="T55" fmla="*/ 12 h 453"/>
                    <a:gd name="T56" fmla="*/ 283 w 298"/>
                    <a:gd name="T57" fmla="*/ 0 h 453"/>
                    <a:gd name="T58" fmla="*/ 268 w 298"/>
                    <a:gd name="T59" fmla="*/ 1 h 453"/>
                    <a:gd name="T60" fmla="*/ 260 w 298"/>
                    <a:gd name="T61" fmla="*/ 15 h 453"/>
                    <a:gd name="T62" fmla="*/ 266 w 298"/>
                    <a:gd name="T63" fmla="*/ 33 h 453"/>
                    <a:gd name="T64" fmla="*/ 257 w 298"/>
                    <a:gd name="T65" fmla="*/ 52 h 453"/>
                    <a:gd name="T66" fmla="*/ 237 w 298"/>
                    <a:gd name="T67" fmla="*/ 64 h 453"/>
                    <a:gd name="T68" fmla="*/ 219 w 298"/>
                    <a:gd name="T69" fmla="*/ 72 h 453"/>
                    <a:gd name="T70" fmla="*/ 203 w 298"/>
                    <a:gd name="T71" fmla="*/ 69 h 453"/>
                    <a:gd name="T72" fmla="*/ 194 w 298"/>
                    <a:gd name="T73" fmla="*/ 52 h 453"/>
                    <a:gd name="T74" fmla="*/ 179 w 298"/>
                    <a:gd name="T75" fmla="*/ 46 h 453"/>
                    <a:gd name="T76" fmla="*/ 168 w 298"/>
                    <a:gd name="T77" fmla="*/ 58 h 453"/>
                    <a:gd name="T78" fmla="*/ 169 w 298"/>
                    <a:gd name="T79" fmla="*/ 77 h 453"/>
                    <a:gd name="T80" fmla="*/ 192 w 298"/>
                    <a:gd name="T81" fmla="*/ 98 h 453"/>
                    <a:gd name="T82" fmla="*/ 191 w 298"/>
                    <a:gd name="T83" fmla="*/ 120 h 453"/>
                    <a:gd name="T84" fmla="*/ 182 w 298"/>
                    <a:gd name="T85" fmla="*/ 157 h 453"/>
                    <a:gd name="T86" fmla="*/ 183 w 298"/>
                    <a:gd name="T87" fmla="*/ 198 h 453"/>
                    <a:gd name="T88" fmla="*/ 183 w 298"/>
                    <a:gd name="T89" fmla="*/ 202 h 453"/>
                    <a:gd name="T90" fmla="*/ 179 w 298"/>
                    <a:gd name="T91" fmla="*/ 255 h 453"/>
                    <a:gd name="T92" fmla="*/ 179 w 298"/>
                    <a:gd name="T93" fmla="*/ 258 h 453"/>
                    <a:gd name="T94" fmla="*/ 180 w 298"/>
                    <a:gd name="T95" fmla="*/ 351 h 453"/>
                    <a:gd name="T96" fmla="*/ 179 w 298"/>
                    <a:gd name="T97" fmla="*/ 391 h 453"/>
                    <a:gd name="T98" fmla="*/ 178 w 298"/>
                    <a:gd name="T99" fmla="*/ 395 h 453"/>
                    <a:gd name="T100" fmla="*/ 168 w 298"/>
                    <a:gd name="T101" fmla="*/ 404 h 453"/>
                    <a:gd name="T102" fmla="*/ 149 w 298"/>
                    <a:gd name="T103" fmla="*/ 407 h 453"/>
                    <a:gd name="T104" fmla="*/ 108 w 298"/>
                    <a:gd name="T105" fmla="*/ 40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98" h="453">
                      <a:moveTo>
                        <a:pt x="108" y="400"/>
                      </a:moveTo>
                      <a:lnTo>
                        <a:pt x="55" y="391"/>
                      </a:lnTo>
                      <a:lnTo>
                        <a:pt x="24" y="391"/>
                      </a:lnTo>
                      <a:lnTo>
                        <a:pt x="1" y="401"/>
                      </a:lnTo>
                      <a:lnTo>
                        <a:pt x="0" y="425"/>
                      </a:lnTo>
                      <a:lnTo>
                        <a:pt x="1" y="430"/>
                      </a:lnTo>
                      <a:lnTo>
                        <a:pt x="22" y="449"/>
                      </a:lnTo>
                      <a:lnTo>
                        <a:pt x="60" y="452"/>
                      </a:lnTo>
                      <a:lnTo>
                        <a:pt x="66" y="453"/>
                      </a:lnTo>
                      <a:lnTo>
                        <a:pt x="105" y="446"/>
                      </a:lnTo>
                      <a:lnTo>
                        <a:pt x="162" y="446"/>
                      </a:lnTo>
                      <a:lnTo>
                        <a:pt x="203" y="445"/>
                      </a:lnTo>
                      <a:lnTo>
                        <a:pt x="213" y="439"/>
                      </a:lnTo>
                      <a:lnTo>
                        <a:pt x="224" y="425"/>
                      </a:lnTo>
                      <a:lnTo>
                        <a:pt x="224" y="421"/>
                      </a:lnTo>
                      <a:lnTo>
                        <a:pt x="227" y="398"/>
                      </a:lnTo>
                      <a:lnTo>
                        <a:pt x="219" y="351"/>
                      </a:lnTo>
                      <a:lnTo>
                        <a:pt x="215" y="309"/>
                      </a:lnTo>
                      <a:lnTo>
                        <a:pt x="210" y="260"/>
                      </a:lnTo>
                      <a:lnTo>
                        <a:pt x="207" y="187"/>
                      </a:lnTo>
                      <a:lnTo>
                        <a:pt x="209" y="143"/>
                      </a:lnTo>
                      <a:lnTo>
                        <a:pt x="219" y="119"/>
                      </a:lnTo>
                      <a:lnTo>
                        <a:pt x="236" y="104"/>
                      </a:lnTo>
                      <a:lnTo>
                        <a:pt x="259" y="89"/>
                      </a:lnTo>
                      <a:lnTo>
                        <a:pt x="283" y="74"/>
                      </a:lnTo>
                      <a:lnTo>
                        <a:pt x="295" y="54"/>
                      </a:lnTo>
                      <a:lnTo>
                        <a:pt x="298" y="33"/>
                      </a:lnTo>
                      <a:lnTo>
                        <a:pt x="293" y="12"/>
                      </a:lnTo>
                      <a:lnTo>
                        <a:pt x="283" y="0"/>
                      </a:lnTo>
                      <a:lnTo>
                        <a:pt x="268" y="1"/>
                      </a:lnTo>
                      <a:lnTo>
                        <a:pt x="260" y="15"/>
                      </a:lnTo>
                      <a:lnTo>
                        <a:pt x="266" y="33"/>
                      </a:lnTo>
                      <a:lnTo>
                        <a:pt x="257" y="52"/>
                      </a:lnTo>
                      <a:lnTo>
                        <a:pt x="237" y="64"/>
                      </a:lnTo>
                      <a:lnTo>
                        <a:pt x="219" y="72"/>
                      </a:lnTo>
                      <a:lnTo>
                        <a:pt x="203" y="69"/>
                      </a:lnTo>
                      <a:lnTo>
                        <a:pt x="194" y="52"/>
                      </a:lnTo>
                      <a:lnTo>
                        <a:pt x="179" y="46"/>
                      </a:lnTo>
                      <a:lnTo>
                        <a:pt x="168" y="58"/>
                      </a:lnTo>
                      <a:lnTo>
                        <a:pt x="169" y="77"/>
                      </a:lnTo>
                      <a:lnTo>
                        <a:pt x="192" y="98"/>
                      </a:lnTo>
                      <a:lnTo>
                        <a:pt x="191" y="120"/>
                      </a:lnTo>
                      <a:lnTo>
                        <a:pt x="182" y="157"/>
                      </a:lnTo>
                      <a:lnTo>
                        <a:pt x="183" y="198"/>
                      </a:lnTo>
                      <a:lnTo>
                        <a:pt x="183" y="202"/>
                      </a:lnTo>
                      <a:lnTo>
                        <a:pt x="179" y="255"/>
                      </a:lnTo>
                      <a:lnTo>
                        <a:pt x="179" y="258"/>
                      </a:lnTo>
                      <a:lnTo>
                        <a:pt x="180" y="351"/>
                      </a:lnTo>
                      <a:lnTo>
                        <a:pt x="179" y="391"/>
                      </a:lnTo>
                      <a:lnTo>
                        <a:pt x="178" y="395"/>
                      </a:lnTo>
                      <a:lnTo>
                        <a:pt x="168" y="404"/>
                      </a:lnTo>
                      <a:lnTo>
                        <a:pt x="149" y="407"/>
                      </a:lnTo>
                      <a:lnTo>
                        <a:pt x="108" y="40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32" name="Freeform 99"/>
              <p:cNvSpPr>
                <a:spLocks/>
              </p:cNvSpPr>
              <p:nvPr/>
            </p:nvSpPr>
            <p:spPr bwMode="auto">
              <a:xfrm>
                <a:off x="6772275" y="514350"/>
                <a:ext cx="139700" cy="412750"/>
              </a:xfrm>
              <a:custGeom>
                <a:avLst/>
                <a:gdLst>
                  <a:gd name="T0" fmla="*/ 71 w 88"/>
                  <a:gd name="T1" fmla="*/ 260 h 260"/>
                  <a:gd name="T2" fmla="*/ 23 w 88"/>
                  <a:gd name="T3" fmla="*/ 135 h 260"/>
                  <a:gd name="T4" fmla="*/ 6 w 88"/>
                  <a:gd name="T5" fmla="*/ 80 h 260"/>
                  <a:gd name="T6" fmla="*/ 0 w 88"/>
                  <a:gd name="T7" fmla="*/ 32 h 260"/>
                  <a:gd name="T8" fmla="*/ 24 w 88"/>
                  <a:gd name="T9" fmla="*/ 0 h 260"/>
                  <a:gd name="T10" fmla="*/ 59 w 88"/>
                  <a:gd name="T11" fmla="*/ 27 h 260"/>
                  <a:gd name="T12" fmla="*/ 74 w 88"/>
                  <a:gd name="T13" fmla="*/ 64 h 260"/>
                  <a:gd name="T14" fmla="*/ 88 w 88"/>
                  <a:gd name="T15" fmla="*/ 124 h 260"/>
                  <a:gd name="T16" fmla="*/ 85 w 88"/>
                  <a:gd name="T17" fmla="*/ 203 h 260"/>
                  <a:gd name="T18" fmla="*/ 71 w 88"/>
                  <a:gd name="T19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8" h="260">
                    <a:moveTo>
                      <a:pt x="71" y="260"/>
                    </a:moveTo>
                    <a:lnTo>
                      <a:pt x="23" y="135"/>
                    </a:lnTo>
                    <a:lnTo>
                      <a:pt x="6" y="80"/>
                    </a:lnTo>
                    <a:lnTo>
                      <a:pt x="0" y="32"/>
                    </a:lnTo>
                    <a:lnTo>
                      <a:pt x="24" y="0"/>
                    </a:lnTo>
                    <a:lnTo>
                      <a:pt x="59" y="27"/>
                    </a:lnTo>
                    <a:lnTo>
                      <a:pt x="74" y="64"/>
                    </a:lnTo>
                    <a:lnTo>
                      <a:pt x="88" y="124"/>
                    </a:lnTo>
                    <a:lnTo>
                      <a:pt x="85" y="203"/>
                    </a:lnTo>
                    <a:lnTo>
                      <a:pt x="71" y="260"/>
                    </a:lnTo>
                    <a:close/>
                  </a:path>
                </a:pathLst>
              </a:custGeom>
              <a:solidFill>
                <a:srgbClr val="0033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3" name="Freeform 100"/>
              <p:cNvSpPr>
                <a:spLocks/>
              </p:cNvSpPr>
              <p:nvPr/>
            </p:nvSpPr>
            <p:spPr bwMode="auto">
              <a:xfrm>
                <a:off x="6699250" y="501650"/>
                <a:ext cx="400050" cy="1039813"/>
              </a:xfrm>
              <a:custGeom>
                <a:avLst/>
                <a:gdLst>
                  <a:gd name="T0" fmla="*/ 65 w 252"/>
                  <a:gd name="T1" fmla="*/ 11 h 655"/>
                  <a:gd name="T2" fmla="*/ 73 w 252"/>
                  <a:gd name="T3" fmla="*/ 12 h 655"/>
                  <a:gd name="T4" fmla="*/ 40 w 252"/>
                  <a:gd name="T5" fmla="*/ 0 h 655"/>
                  <a:gd name="T6" fmla="*/ 26 w 252"/>
                  <a:gd name="T7" fmla="*/ 2 h 655"/>
                  <a:gd name="T8" fmla="*/ 11 w 252"/>
                  <a:gd name="T9" fmla="*/ 11 h 655"/>
                  <a:gd name="T10" fmla="*/ 3 w 252"/>
                  <a:gd name="T11" fmla="*/ 38 h 655"/>
                  <a:gd name="T12" fmla="*/ 0 w 252"/>
                  <a:gd name="T13" fmla="*/ 68 h 655"/>
                  <a:gd name="T14" fmla="*/ 11 w 252"/>
                  <a:gd name="T15" fmla="*/ 129 h 655"/>
                  <a:gd name="T16" fmla="*/ 21 w 252"/>
                  <a:gd name="T17" fmla="*/ 177 h 655"/>
                  <a:gd name="T18" fmla="*/ 34 w 252"/>
                  <a:gd name="T19" fmla="*/ 254 h 655"/>
                  <a:gd name="T20" fmla="*/ 49 w 252"/>
                  <a:gd name="T21" fmla="*/ 349 h 655"/>
                  <a:gd name="T22" fmla="*/ 61 w 252"/>
                  <a:gd name="T23" fmla="*/ 423 h 655"/>
                  <a:gd name="T24" fmla="*/ 73 w 252"/>
                  <a:gd name="T25" fmla="*/ 490 h 655"/>
                  <a:gd name="T26" fmla="*/ 85 w 252"/>
                  <a:gd name="T27" fmla="*/ 555 h 655"/>
                  <a:gd name="T28" fmla="*/ 96 w 252"/>
                  <a:gd name="T29" fmla="*/ 608 h 655"/>
                  <a:gd name="T30" fmla="*/ 221 w 252"/>
                  <a:gd name="T31" fmla="*/ 655 h 655"/>
                  <a:gd name="T32" fmla="*/ 236 w 252"/>
                  <a:gd name="T33" fmla="*/ 586 h 655"/>
                  <a:gd name="T34" fmla="*/ 252 w 252"/>
                  <a:gd name="T35" fmla="*/ 529 h 655"/>
                  <a:gd name="T36" fmla="*/ 204 w 252"/>
                  <a:gd name="T37" fmla="*/ 476 h 655"/>
                  <a:gd name="T38" fmla="*/ 163 w 252"/>
                  <a:gd name="T39" fmla="*/ 397 h 655"/>
                  <a:gd name="T40" fmla="*/ 117 w 252"/>
                  <a:gd name="T41" fmla="*/ 282 h 655"/>
                  <a:gd name="T42" fmla="*/ 79 w 252"/>
                  <a:gd name="T43" fmla="*/ 178 h 655"/>
                  <a:gd name="T44" fmla="*/ 55 w 252"/>
                  <a:gd name="T45" fmla="*/ 101 h 655"/>
                  <a:gd name="T46" fmla="*/ 47 w 252"/>
                  <a:gd name="T47" fmla="*/ 61 h 655"/>
                  <a:gd name="T48" fmla="*/ 56 w 252"/>
                  <a:gd name="T49" fmla="*/ 30 h 655"/>
                  <a:gd name="T50" fmla="*/ 76 w 252"/>
                  <a:gd name="T51" fmla="*/ 11 h 655"/>
                  <a:gd name="T52" fmla="*/ 65 w 252"/>
                  <a:gd name="T53" fmla="*/ 11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52" h="655">
                    <a:moveTo>
                      <a:pt x="65" y="11"/>
                    </a:moveTo>
                    <a:lnTo>
                      <a:pt x="73" y="12"/>
                    </a:lnTo>
                    <a:lnTo>
                      <a:pt x="40" y="0"/>
                    </a:lnTo>
                    <a:lnTo>
                      <a:pt x="26" y="2"/>
                    </a:lnTo>
                    <a:lnTo>
                      <a:pt x="11" y="11"/>
                    </a:lnTo>
                    <a:lnTo>
                      <a:pt x="3" y="38"/>
                    </a:lnTo>
                    <a:lnTo>
                      <a:pt x="0" y="68"/>
                    </a:lnTo>
                    <a:lnTo>
                      <a:pt x="11" y="129"/>
                    </a:lnTo>
                    <a:lnTo>
                      <a:pt x="21" y="177"/>
                    </a:lnTo>
                    <a:lnTo>
                      <a:pt x="34" y="254"/>
                    </a:lnTo>
                    <a:lnTo>
                      <a:pt x="49" y="349"/>
                    </a:lnTo>
                    <a:lnTo>
                      <a:pt x="61" y="423"/>
                    </a:lnTo>
                    <a:lnTo>
                      <a:pt x="73" y="490"/>
                    </a:lnTo>
                    <a:lnTo>
                      <a:pt x="85" y="555"/>
                    </a:lnTo>
                    <a:lnTo>
                      <a:pt x="96" y="608"/>
                    </a:lnTo>
                    <a:lnTo>
                      <a:pt x="221" y="655"/>
                    </a:lnTo>
                    <a:lnTo>
                      <a:pt x="236" y="586"/>
                    </a:lnTo>
                    <a:lnTo>
                      <a:pt x="252" y="529"/>
                    </a:lnTo>
                    <a:lnTo>
                      <a:pt x="204" y="476"/>
                    </a:lnTo>
                    <a:lnTo>
                      <a:pt x="163" y="397"/>
                    </a:lnTo>
                    <a:lnTo>
                      <a:pt x="117" y="282"/>
                    </a:lnTo>
                    <a:lnTo>
                      <a:pt x="79" y="178"/>
                    </a:lnTo>
                    <a:lnTo>
                      <a:pt x="55" y="101"/>
                    </a:lnTo>
                    <a:lnTo>
                      <a:pt x="47" y="61"/>
                    </a:lnTo>
                    <a:lnTo>
                      <a:pt x="56" y="30"/>
                    </a:lnTo>
                    <a:lnTo>
                      <a:pt x="76" y="11"/>
                    </a:lnTo>
                    <a:lnTo>
                      <a:pt x="65" y="11"/>
                    </a:lnTo>
                    <a:close/>
                  </a:path>
                </a:pathLst>
              </a:custGeom>
              <a:solidFill>
                <a:srgbClr val="0033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sp>
            <p:nvSpPr>
              <p:cNvPr id="34" name="Freeform 101"/>
              <p:cNvSpPr>
                <a:spLocks/>
              </p:cNvSpPr>
              <p:nvPr/>
            </p:nvSpPr>
            <p:spPr bwMode="auto">
              <a:xfrm>
                <a:off x="5424488" y="1133475"/>
                <a:ext cx="430213" cy="1055688"/>
              </a:xfrm>
              <a:custGeom>
                <a:avLst/>
                <a:gdLst>
                  <a:gd name="T0" fmla="*/ 30 w 271"/>
                  <a:gd name="T1" fmla="*/ 434 h 665"/>
                  <a:gd name="T2" fmla="*/ 38 w 271"/>
                  <a:gd name="T3" fmla="*/ 403 h 665"/>
                  <a:gd name="T4" fmla="*/ 34 w 271"/>
                  <a:gd name="T5" fmla="*/ 354 h 665"/>
                  <a:gd name="T6" fmla="*/ 38 w 271"/>
                  <a:gd name="T7" fmla="*/ 318 h 665"/>
                  <a:gd name="T8" fmla="*/ 49 w 271"/>
                  <a:gd name="T9" fmla="*/ 293 h 665"/>
                  <a:gd name="T10" fmla="*/ 47 w 271"/>
                  <a:gd name="T11" fmla="*/ 251 h 665"/>
                  <a:gd name="T12" fmla="*/ 64 w 271"/>
                  <a:gd name="T13" fmla="*/ 206 h 665"/>
                  <a:gd name="T14" fmla="*/ 59 w 271"/>
                  <a:gd name="T15" fmla="*/ 189 h 665"/>
                  <a:gd name="T16" fmla="*/ 44 w 271"/>
                  <a:gd name="T17" fmla="*/ 145 h 665"/>
                  <a:gd name="T18" fmla="*/ 46 w 271"/>
                  <a:gd name="T19" fmla="*/ 130 h 665"/>
                  <a:gd name="T20" fmla="*/ 58 w 271"/>
                  <a:gd name="T21" fmla="*/ 104 h 665"/>
                  <a:gd name="T22" fmla="*/ 79 w 271"/>
                  <a:gd name="T23" fmla="*/ 62 h 665"/>
                  <a:gd name="T24" fmla="*/ 97 w 271"/>
                  <a:gd name="T25" fmla="*/ 100 h 665"/>
                  <a:gd name="T26" fmla="*/ 117 w 271"/>
                  <a:gd name="T27" fmla="*/ 159 h 665"/>
                  <a:gd name="T28" fmla="*/ 121 w 271"/>
                  <a:gd name="T29" fmla="*/ 247 h 665"/>
                  <a:gd name="T30" fmla="*/ 126 w 271"/>
                  <a:gd name="T31" fmla="*/ 325 h 665"/>
                  <a:gd name="T32" fmla="*/ 123 w 271"/>
                  <a:gd name="T33" fmla="*/ 381 h 665"/>
                  <a:gd name="T34" fmla="*/ 117 w 271"/>
                  <a:gd name="T35" fmla="*/ 437 h 665"/>
                  <a:gd name="T36" fmla="*/ 108 w 271"/>
                  <a:gd name="T37" fmla="*/ 505 h 665"/>
                  <a:gd name="T38" fmla="*/ 101 w 271"/>
                  <a:gd name="T39" fmla="*/ 558 h 665"/>
                  <a:gd name="T40" fmla="*/ 109 w 271"/>
                  <a:gd name="T41" fmla="*/ 570 h 665"/>
                  <a:gd name="T42" fmla="*/ 114 w 271"/>
                  <a:gd name="T43" fmla="*/ 573 h 665"/>
                  <a:gd name="T44" fmla="*/ 207 w 271"/>
                  <a:gd name="T45" fmla="*/ 665 h 665"/>
                  <a:gd name="T46" fmla="*/ 271 w 271"/>
                  <a:gd name="T47" fmla="*/ 563 h 665"/>
                  <a:gd name="T48" fmla="*/ 241 w 271"/>
                  <a:gd name="T49" fmla="*/ 467 h 665"/>
                  <a:gd name="T50" fmla="*/ 216 w 271"/>
                  <a:gd name="T51" fmla="*/ 342 h 665"/>
                  <a:gd name="T52" fmla="*/ 188 w 271"/>
                  <a:gd name="T53" fmla="*/ 200 h 665"/>
                  <a:gd name="T54" fmla="*/ 157 w 271"/>
                  <a:gd name="T55" fmla="*/ 73 h 665"/>
                  <a:gd name="T56" fmla="*/ 141 w 271"/>
                  <a:gd name="T57" fmla="*/ 21 h 665"/>
                  <a:gd name="T58" fmla="*/ 126 w 271"/>
                  <a:gd name="T59" fmla="*/ 2 h 665"/>
                  <a:gd name="T60" fmla="*/ 100 w 271"/>
                  <a:gd name="T61" fmla="*/ 0 h 665"/>
                  <a:gd name="T62" fmla="*/ 76 w 271"/>
                  <a:gd name="T63" fmla="*/ 8 h 665"/>
                  <a:gd name="T64" fmla="*/ 68 w 271"/>
                  <a:gd name="T65" fmla="*/ 35 h 665"/>
                  <a:gd name="T66" fmla="*/ 58 w 271"/>
                  <a:gd name="T67" fmla="*/ 51 h 665"/>
                  <a:gd name="T68" fmla="*/ 40 w 271"/>
                  <a:gd name="T69" fmla="*/ 82 h 665"/>
                  <a:gd name="T70" fmla="*/ 32 w 271"/>
                  <a:gd name="T71" fmla="*/ 103 h 665"/>
                  <a:gd name="T72" fmla="*/ 34 w 271"/>
                  <a:gd name="T73" fmla="*/ 145 h 665"/>
                  <a:gd name="T74" fmla="*/ 40 w 271"/>
                  <a:gd name="T75" fmla="*/ 183 h 665"/>
                  <a:gd name="T76" fmla="*/ 38 w 271"/>
                  <a:gd name="T77" fmla="*/ 200 h 665"/>
                  <a:gd name="T78" fmla="*/ 32 w 271"/>
                  <a:gd name="T79" fmla="*/ 219 h 665"/>
                  <a:gd name="T80" fmla="*/ 29 w 271"/>
                  <a:gd name="T81" fmla="*/ 237 h 665"/>
                  <a:gd name="T82" fmla="*/ 43 w 271"/>
                  <a:gd name="T83" fmla="*/ 272 h 665"/>
                  <a:gd name="T84" fmla="*/ 46 w 271"/>
                  <a:gd name="T85" fmla="*/ 289 h 665"/>
                  <a:gd name="T86" fmla="*/ 32 w 271"/>
                  <a:gd name="T87" fmla="*/ 306 h 665"/>
                  <a:gd name="T88" fmla="*/ 9 w 271"/>
                  <a:gd name="T89" fmla="*/ 333 h 665"/>
                  <a:gd name="T90" fmla="*/ 3 w 271"/>
                  <a:gd name="T91" fmla="*/ 358 h 665"/>
                  <a:gd name="T92" fmla="*/ 0 w 271"/>
                  <a:gd name="T93" fmla="*/ 388 h 665"/>
                  <a:gd name="T94" fmla="*/ 14 w 271"/>
                  <a:gd name="T95" fmla="*/ 414 h 665"/>
                  <a:gd name="T96" fmla="*/ 30 w 271"/>
                  <a:gd name="T97" fmla="*/ 434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1" h="665">
                    <a:moveTo>
                      <a:pt x="30" y="434"/>
                    </a:moveTo>
                    <a:lnTo>
                      <a:pt x="38" y="403"/>
                    </a:lnTo>
                    <a:lnTo>
                      <a:pt x="34" y="354"/>
                    </a:lnTo>
                    <a:lnTo>
                      <a:pt x="38" y="318"/>
                    </a:lnTo>
                    <a:lnTo>
                      <a:pt x="49" y="293"/>
                    </a:lnTo>
                    <a:lnTo>
                      <a:pt x="47" y="251"/>
                    </a:lnTo>
                    <a:lnTo>
                      <a:pt x="64" y="206"/>
                    </a:lnTo>
                    <a:lnTo>
                      <a:pt x="59" y="189"/>
                    </a:lnTo>
                    <a:lnTo>
                      <a:pt x="44" y="145"/>
                    </a:lnTo>
                    <a:lnTo>
                      <a:pt x="46" y="130"/>
                    </a:lnTo>
                    <a:lnTo>
                      <a:pt x="58" y="104"/>
                    </a:lnTo>
                    <a:lnTo>
                      <a:pt x="79" y="62"/>
                    </a:lnTo>
                    <a:lnTo>
                      <a:pt x="97" y="100"/>
                    </a:lnTo>
                    <a:lnTo>
                      <a:pt x="117" y="159"/>
                    </a:lnTo>
                    <a:lnTo>
                      <a:pt x="121" y="247"/>
                    </a:lnTo>
                    <a:lnTo>
                      <a:pt x="126" y="325"/>
                    </a:lnTo>
                    <a:lnTo>
                      <a:pt x="123" y="381"/>
                    </a:lnTo>
                    <a:lnTo>
                      <a:pt x="117" y="437"/>
                    </a:lnTo>
                    <a:lnTo>
                      <a:pt x="108" y="505"/>
                    </a:lnTo>
                    <a:lnTo>
                      <a:pt x="101" y="558"/>
                    </a:lnTo>
                    <a:lnTo>
                      <a:pt x="109" y="570"/>
                    </a:lnTo>
                    <a:lnTo>
                      <a:pt x="114" y="573"/>
                    </a:lnTo>
                    <a:lnTo>
                      <a:pt x="207" y="665"/>
                    </a:lnTo>
                    <a:lnTo>
                      <a:pt x="271" y="563"/>
                    </a:lnTo>
                    <a:lnTo>
                      <a:pt x="241" y="467"/>
                    </a:lnTo>
                    <a:lnTo>
                      <a:pt x="216" y="342"/>
                    </a:lnTo>
                    <a:lnTo>
                      <a:pt x="188" y="200"/>
                    </a:lnTo>
                    <a:lnTo>
                      <a:pt x="157" y="73"/>
                    </a:lnTo>
                    <a:lnTo>
                      <a:pt x="141" y="21"/>
                    </a:lnTo>
                    <a:lnTo>
                      <a:pt x="126" y="2"/>
                    </a:lnTo>
                    <a:lnTo>
                      <a:pt x="100" y="0"/>
                    </a:lnTo>
                    <a:lnTo>
                      <a:pt x="76" y="8"/>
                    </a:lnTo>
                    <a:lnTo>
                      <a:pt x="68" y="35"/>
                    </a:lnTo>
                    <a:lnTo>
                      <a:pt x="58" y="51"/>
                    </a:lnTo>
                    <a:lnTo>
                      <a:pt x="40" y="82"/>
                    </a:lnTo>
                    <a:lnTo>
                      <a:pt x="32" y="103"/>
                    </a:lnTo>
                    <a:lnTo>
                      <a:pt x="34" y="145"/>
                    </a:lnTo>
                    <a:lnTo>
                      <a:pt x="40" y="183"/>
                    </a:lnTo>
                    <a:lnTo>
                      <a:pt x="38" y="200"/>
                    </a:lnTo>
                    <a:lnTo>
                      <a:pt x="32" y="219"/>
                    </a:lnTo>
                    <a:lnTo>
                      <a:pt x="29" y="237"/>
                    </a:lnTo>
                    <a:lnTo>
                      <a:pt x="43" y="272"/>
                    </a:lnTo>
                    <a:lnTo>
                      <a:pt x="46" y="289"/>
                    </a:lnTo>
                    <a:lnTo>
                      <a:pt x="32" y="306"/>
                    </a:lnTo>
                    <a:lnTo>
                      <a:pt x="9" y="333"/>
                    </a:lnTo>
                    <a:lnTo>
                      <a:pt x="3" y="358"/>
                    </a:lnTo>
                    <a:lnTo>
                      <a:pt x="0" y="388"/>
                    </a:lnTo>
                    <a:lnTo>
                      <a:pt x="14" y="414"/>
                    </a:lnTo>
                    <a:lnTo>
                      <a:pt x="30" y="434"/>
                    </a:lnTo>
                    <a:close/>
                  </a:path>
                </a:pathLst>
              </a:custGeom>
              <a:solidFill>
                <a:srgbClr val="9900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/>
              </a:p>
            </p:txBody>
          </p:sp>
          <p:grpSp>
            <p:nvGrpSpPr>
              <p:cNvPr id="35" name="Group 114"/>
              <p:cNvGrpSpPr>
                <a:grpSpLocks/>
              </p:cNvGrpSpPr>
              <p:nvPr/>
            </p:nvGrpSpPr>
            <p:grpSpPr bwMode="auto">
              <a:xfrm>
                <a:off x="5414963" y="1127125"/>
                <a:ext cx="458788" cy="1085850"/>
                <a:chOff x="3411" y="710"/>
                <a:chExt cx="289" cy="684"/>
              </a:xfrm>
            </p:grpSpPr>
            <p:grpSp>
              <p:nvGrpSpPr>
                <p:cNvPr id="47" name="Group 111"/>
                <p:cNvGrpSpPr>
                  <a:grpSpLocks/>
                </p:cNvGrpSpPr>
                <p:nvPr/>
              </p:nvGrpSpPr>
              <p:grpSpPr bwMode="auto">
                <a:xfrm>
                  <a:off x="3475" y="710"/>
                  <a:ext cx="225" cy="684"/>
                  <a:chOff x="3475" y="710"/>
                  <a:chExt cx="225" cy="684"/>
                </a:xfrm>
              </p:grpSpPr>
              <p:sp>
                <p:nvSpPr>
                  <p:cNvPr id="50" name="Freeform 109"/>
                  <p:cNvSpPr>
                    <a:spLocks/>
                  </p:cNvSpPr>
                  <p:nvPr/>
                </p:nvSpPr>
                <p:spPr bwMode="auto">
                  <a:xfrm>
                    <a:off x="3475" y="710"/>
                    <a:ext cx="225" cy="683"/>
                  </a:xfrm>
                  <a:custGeom>
                    <a:avLst/>
                    <a:gdLst>
                      <a:gd name="T0" fmla="*/ 9 w 225"/>
                      <a:gd name="T1" fmla="*/ 27 h 683"/>
                      <a:gd name="T2" fmla="*/ 16 w 225"/>
                      <a:gd name="T3" fmla="*/ 9 h 683"/>
                      <a:gd name="T4" fmla="*/ 30 w 225"/>
                      <a:gd name="T5" fmla="*/ 3 h 683"/>
                      <a:gd name="T6" fmla="*/ 53 w 225"/>
                      <a:gd name="T7" fmla="*/ 0 h 683"/>
                      <a:gd name="T8" fmla="*/ 81 w 225"/>
                      <a:gd name="T9" fmla="*/ 7 h 683"/>
                      <a:gd name="T10" fmla="*/ 97 w 225"/>
                      <a:gd name="T11" fmla="*/ 25 h 683"/>
                      <a:gd name="T12" fmla="*/ 121 w 225"/>
                      <a:gd name="T13" fmla="*/ 124 h 683"/>
                      <a:gd name="T14" fmla="*/ 150 w 225"/>
                      <a:gd name="T15" fmla="*/ 255 h 683"/>
                      <a:gd name="T16" fmla="*/ 169 w 225"/>
                      <a:gd name="T17" fmla="*/ 361 h 683"/>
                      <a:gd name="T18" fmla="*/ 190 w 225"/>
                      <a:gd name="T19" fmla="*/ 469 h 683"/>
                      <a:gd name="T20" fmla="*/ 206 w 225"/>
                      <a:gd name="T21" fmla="*/ 523 h 683"/>
                      <a:gd name="T22" fmla="*/ 225 w 225"/>
                      <a:gd name="T23" fmla="*/ 577 h 683"/>
                      <a:gd name="T24" fmla="*/ 154 w 225"/>
                      <a:gd name="T25" fmla="*/ 683 h 683"/>
                      <a:gd name="T26" fmla="*/ 141 w 225"/>
                      <a:gd name="T27" fmla="*/ 651 h 683"/>
                      <a:gd name="T28" fmla="*/ 200 w 225"/>
                      <a:gd name="T29" fmla="*/ 567 h 683"/>
                      <a:gd name="T30" fmla="*/ 175 w 225"/>
                      <a:gd name="T31" fmla="*/ 479 h 683"/>
                      <a:gd name="T32" fmla="*/ 162 w 225"/>
                      <a:gd name="T33" fmla="*/ 409 h 683"/>
                      <a:gd name="T34" fmla="*/ 144 w 225"/>
                      <a:gd name="T35" fmla="*/ 319 h 683"/>
                      <a:gd name="T36" fmla="*/ 121 w 225"/>
                      <a:gd name="T37" fmla="*/ 201 h 683"/>
                      <a:gd name="T38" fmla="*/ 106 w 225"/>
                      <a:gd name="T39" fmla="*/ 124 h 683"/>
                      <a:gd name="T40" fmla="*/ 88 w 225"/>
                      <a:gd name="T41" fmla="*/ 62 h 683"/>
                      <a:gd name="T42" fmla="*/ 78 w 225"/>
                      <a:gd name="T43" fmla="*/ 28 h 683"/>
                      <a:gd name="T44" fmla="*/ 59 w 225"/>
                      <a:gd name="T45" fmla="*/ 13 h 683"/>
                      <a:gd name="T46" fmla="*/ 32 w 225"/>
                      <a:gd name="T47" fmla="*/ 15 h 683"/>
                      <a:gd name="T48" fmla="*/ 18 w 225"/>
                      <a:gd name="T49" fmla="*/ 33 h 683"/>
                      <a:gd name="T50" fmla="*/ 12 w 225"/>
                      <a:gd name="T51" fmla="*/ 49 h 683"/>
                      <a:gd name="T52" fmla="*/ 0 w 225"/>
                      <a:gd name="T53" fmla="*/ 40 h 683"/>
                      <a:gd name="T54" fmla="*/ 9 w 225"/>
                      <a:gd name="T55" fmla="*/ 27 h 6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225" h="683">
                        <a:moveTo>
                          <a:pt x="9" y="27"/>
                        </a:moveTo>
                        <a:lnTo>
                          <a:pt x="16" y="9"/>
                        </a:lnTo>
                        <a:lnTo>
                          <a:pt x="30" y="3"/>
                        </a:lnTo>
                        <a:lnTo>
                          <a:pt x="53" y="0"/>
                        </a:lnTo>
                        <a:lnTo>
                          <a:pt x="81" y="7"/>
                        </a:lnTo>
                        <a:lnTo>
                          <a:pt x="97" y="25"/>
                        </a:lnTo>
                        <a:lnTo>
                          <a:pt x="121" y="124"/>
                        </a:lnTo>
                        <a:lnTo>
                          <a:pt x="150" y="255"/>
                        </a:lnTo>
                        <a:lnTo>
                          <a:pt x="169" y="361"/>
                        </a:lnTo>
                        <a:lnTo>
                          <a:pt x="190" y="469"/>
                        </a:lnTo>
                        <a:lnTo>
                          <a:pt x="206" y="523"/>
                        </a:lnTo>
                        <a:lnTo>
                          <a:pt x="225" y="577"/>
                        </a:lnTo>
                        <a:lnTo>
                          <a:pt x="154" y="683"/>
                        </a:lnTo>
                        <a:lnTo>
                          <a:pt x="141" y="651"/>
                        </a:lnTo>
                        <a:lnTo>
                          <a:pt x="200" y="567"/>
                        </a:lnTo>
                        <a:lnTo>
                          <a:pt x="175" y="479"/>
                        </a:lnTo>
                        <a:lnTo>
                          <a:pt x="162" y="409"/>
                        </a:lnTo>
                        <a:lnTo>
                          <a:pt x="144" y="319"/>
                        </a:lnTo>
                        <a:lnTo>
                          <a:pt x="121" y="201"/>
                        </a:lnTo>
                        <a:lnTo>
                          <a:pt x="106" y="124"/>
                        </a:lnTo>
                        <a:lnTo>
                          <a:pt x="88" y="62"/>
                        </a:lnTo>
                        <a:lnTo>
                          <a:pt x="78" y="28"/>
                        </a:lnTo>
                        <a:lnTo>
                          <a:pt x="59" y="13"/>
                        </a:lnTo>
                        <a:lnTo>
                          <a:pt x="32" y="15"/>
                        </a:lnTo>
                        <a:lnTo>
                          <a:pt x="18" y="33"/>
                        </a:lnTo>
                        <a:lnTo>
                          <a:pt x="12" y="49"/>
                        </a:lnTo>
                        <a:lnTo>
                          <a:pt x="0" y="40"/>
                        </a:lnTo>
                        <a:lnTo>
                          <a:pt x="9" y="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  <p:sp>
                <p:nvSpPr>
                  <p:cNvPr id="51" name="Freeform 110"/>
                  <p:cNvSpPr>
                    <a:spLocks/>
                  </p:cNvSpPr>
                  <p:nvPr/>
                </p:nvSpPr>
                <p:spPr bwMode="auto">
                  <a:xfrm>
                    <a:off x="3481" y="727"/>
                    <a:ext cx="183" cy="667"/>
                  </a:xfrm>
                  <a:custGeom>
                    <a:avLst/>
                    <a:gdLst>
                      <a:gd name="T0" fmla="*/ 9 w 183"/>
                      <a:gd name="T1" fmla="*/ 0 h 667"/>
                      <a:gd name="T2" fmla="*/ 2 w 183"/>
                      <a:gd name="T3" fmla="*/ 21 h 667"/>
                      <a:gd name="T4" fmla="*/ 0 w 183"/>
                      <a:gd name="T5" fmla="*/ 42 h 667"/>
                      <a:gd name="T6" fmla="*/ 20 w 183"/>
                      <a:gd name="T7" fmla="*/ 79 h 667"/>
                      <a:gd name="T8" fmla="*/ 38 w 183"/>
                      <a:gd name="T9" fmla="*/ 124 h 667"/>
                      <a:gd name="T10" fmla="*/ 47 w 183"/>
                      <a:gd name="T11" fmla="*/ 171 h 667"/>
                      <a:gd name="T12" fmla="*/ 54 w 183"/>
                      <a:gd name="T13" fmla="*/ 234 h 667"/>
                      <a:gd name="T14" fmla="*/ 57 w 183"/>
                      <a:gd name="T15" fmla="*/ 322 h 667"/>
                      <a:gd name="T16" fmla="*/ 54 w 183"/>
                      <a:gd name="T17" fmla="*/ 397 h 667"/>
                      <a:gd name="T18" fmla="*/ 41 w 183"/>
                      <a:gd name="T19" fmla="*/ 475 h 667"/>
                      <a:gd name="T20" fmla="*/ 30 w 183"/>
                      <a:gd name="T21" fmla="*/ 557 h 667"/>
                      <a:gd name="T22" fmla="*/ 107 w 183"/>
                      <a:gd name="T23" fmla="*/ 634 h 667"/>
                      <a:gd name="T24" fmla="*/ 147 w 183"/>
                      <a:gd name="T25" fmla="*/ 667 h 667"/>
                      <a:gd name="T26" fmla="*/ 153 w 183"/>
                      <a:gd name="T27" fmla="*/ 634 h 667"/>
                      <a:gd name="T28" fmla="*/ 142 w 183"/>
                      <a:gd name="T29" fmla="*/ 634 h 667"/>
                      <a:gd name="T30" fmla="*/ 138 w 183"/>
                      <a:gd name="T31" fmla="*/ 635 h 667"/>
                      <a:gd name="T32" fmla="*/ 100 w 183"/>
                      <a:gd name="T33" fmla="*/ 600 h 667"/>
                      <a:gd name="T34" fmla="*/ 183 w 183"/>
                      <a:gd name="T35" fmla="*/ 496 h 667"/>
                      <a:gd name="T36" fmla="*/ 174 w 183"/>
                      <a:gd name="T37" fmla="*/ 473 h 667"/>
                      <a:gd name="T38" fmla="*/ 86 w 183"/>
                      <a:gd name="T39" fmla="*/ 585 h 667"/>
                      <a:gd name="T40" fmla="*/ 48 w 183"/>
                      <a:gd name="T41" fmla="*/ 548 h 667"/>
                      <a:gd name="T42" fmla="*/ 166 w 183"/>
                      <a:gd name="T43" fmla="*/ 425 h 667"/>
                      <a:gd name="T44" fmla="*/ 162 w 183"/>
                      <a:gd name="T45" fmla="*/ 402 h 667"/>
                      <a:gd name="T46" fmla="*/ 48 w 183"/>
                      <a:gd name="T47" fmla="*/ 520 h 667"/>
                      <a:gd name="T48" fmla="*/ 67 w 183"/>
                      <a:gd name="T49" fmla="*/ 414 h 667"/>
                      <a:gd name="T50" fmla="*/ 147 w 183"/>
                      <a:gd name="T51" fmla="*/ 330 h 667"/>
                      <a:gd name="T52" fmla="*/ 142 w 183"/>
                      <a:gd name="T53" fmla="*/ 302 h 667"/>
                      <a:gd name="T54" fmla="*/ 64 w 183"/>
                      <a:gd name="T55" fmla="*/ 388 h 667"/>
                      <a:gd name="T56" fmla="*/ 71 w 183"/>
                      <a:gd name="T57" fmla="*/ 319 h 667"/>
                      <a:gd name="T58" fmla="*/ 129 w 183"/>
                      <a:gd name="T59" fmla="*/ 245 h 667"/>
                      <a:gd name="T60" fmla="*/ 129 w 183"/>
                      <a:gd name="T61" fmla="*/ 250 h 667"/>
                      <a:gd name="T62" fmla="*/ 126 w 183"/>
                      <a:gd name="T63" fmla="*/ 227 h 667"/>
                      <a:gd name="T64" fmla="*/ 70 w 183"/>
                      <a:gd name="T65" fmla="*/ 289 h 667"/>
                      <a:gd name="T66" fmla="*/ 64 w 183"/>
                      <a:gd name="T67" fmla="*/ 212 h 667"/>
                      <a:gd name="T68" fmla="*/ 116 w 183"/>
                      <a:gd name="T69" fmla="*/ 169 h 667"/>
                      <a:gd name="T70" fmla="*/ 112 w 183"/>
                      <a:gd name="T71" fmla="*/ 144 h 667"/>
                      <a:gd name="T72" fmla="*/ 64 w 183"/>
                      <a:gd name="T73" fmla="*/ 189 h 667"/>
                      <a:gd name="T74" fmla="*/ 56 w 183"/>
                      <a:gd name="T75" fmla="*/ 132 h 667"/>
                      <a:gd name="T76" fmla="*/ 100 w 183"/>
                      <a:gd name="T77" fmla="*/ 95 h 667"/>
                      <a:gd name="T78" fmla="*/ 97 w 183"/>
                      <a:gd name="T79" fmla="*/ 73 h 667"/>
                      <a:gd name="T80" fmla="*/ 51 w 183"/>
                      <a:gd name="T81" fmla="*/ 119 h 667"/>
                      <a:gd name="T82" fmla="*/ 35 w 183"/>
                      <a:gd name="T83" fmla="*/ 79 h 667"/>
                      <a:gd name="T84" fmla="*/ 82 w 183"/>
                      <a:gd name="T85" fmla="*/ 26 h 667"/>
                      <a:gd name="T86" fmla="*/ 74 w 183"/>
                      <a:gd name="T87" fmla="*/ 9 h 667"/>
                      <a:gd name="T88" fmla="*/ 29 w 183"/>
                      <a:gd name="T89" fmla="*/ 60 h 667"/>
                      <a:gd name="T90" fmla="*/ 15 w 183"/>
                      <a:gd name="T91" fmla="*/ 33 h 667"/>
                      <a:gd name="T92" fmla="*/ 15 w 183"/>
                      <a:gd name="T93" fmla="*/ 12 h 667"/>
                      <a:gd name="T94" fmla="*/ 11 w 183"/>
                      <a:gd name="T95" fmla="*/ 14 h 667"/>
                      <a:gd name="T96" fmla="*/ 9 w 183"/>
                      <a:gd name="T97" fmla="*/ 0 h 6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83" h="667">
                        <a:moveTo>
                          <a:pt x="9" y="0"/>
                        </a:moveTo>
                        <a:lnTo>
                          <a:pt x="2" y="21"/>
                        </a:lnTo>
                        <a:lnTo>
                          <a:pt x="0" y="42"/>
                        </a:lnTo>
                        <a:lnTo>
                          <a:pt x="20" y="79"/>
                        </a:lnTo>
                        <a:lnTo>
                          <a:pt x="38" y="124"/>
                        </a:lnTo>
                        <a:lnTo>
                          <a:pt x="47" y="171"/>
                        </a:lnTo>
                        <a:lnTo>
                          <a:pt x="54" y="234"/>
                        </a:lnTo>
                        <a:lnTo>
                          <a:pt x="57" y="322"/>
                        </a:lnTo>
                        <a:lnTo>
                          <a:pt x="54" y="397"/>
                        </a:lnTo>
                        <a:lnTo>
                          <a:pt x="41" y="475"/>
                        </a:lnTo>
                        <a:lnTo>
                          <a:pt x="30" y="557"/>
                        </a:lnTo>
                        <a:lnTo>
                          <a:pt x="107" y="634"/>
                        </a:lnTo>
                        <a:lnTo>
                          <a:pt x="147" y="667"/>
                        </a:lnTo>
                        <a:lnTo>
                          <a:pt x="153" y="634"/>
                        </a:lnTo>
                        <a:lnTo>
                          <a:pt x="142" y="634"/>
                        </a:lnTo>
                        <a:lnTo>
                          <a:pt x="138" y="635"/>
                        </a:lnTo>
                        <a:lnTo>
                          <a:pt x="100" y="600"/>
                        </a:lnTo>
                        <a:lnTo>
                          <a:pt x="183" y="496"/>
                        </a:lnTo>
                        <a:lnTo>
                          <a:pt x="174" y="473"/>
                        </a:lnTo>
                        <a:lnTo>
                          <a:pt x="86" y="585"/>
                        </a:lnTo>
                        <a:lnTo>
                          <a:pt x="48" y="548"/>
                        </a:lnTo>
                        <a:lnTo>
                          <a:pt x="166" y="425"/>
                        </a:lnTo>
                        <a:lnTo>
                          <a:pt x="162" y="402"/>
                        </a:lnTo>
                        <a:lnTo>
                          <a:pt x="48" y="520"/>
                        </a:lnTo>
                        <a:lnTo>
                          <a:pt x="67" y="414"/>
                        </a:lnTo>
                        <a:lnTo>
                          <a:pt x="147" y="330"/>
                        </a:lnTo>
                        <a:lnTo>
                          <a:pt x="142" y="302"/>
                        </a:lnTo>
                        <a:lnTo>
                          <a:pt x="64" y="388"/>
                        </a:lnTo>
                        <a:lnTo>
                          <a:pt x="71" y="319"/>
                        </a:lnTo>
                        <a:lnTo>
                          <a:pt x="129" y="245"/>
                        </a:lnTo>
                        <a:lnTo>
                          <a:pt x="129" y="250"/>
                        </a:lnTo>
                        <a:lnTo>
                          <a:pt x="126" y="227"/>
                        </a:lnTo>
                        <a:lnTo>
                          <a:pt x="70" y="289"/>
                        </a:lnTo>
                        <a:lnTo>
                          <a:pt x="64" y="212"/>
                        </a:lnTo>
                        <a:lnTo>
                          <a:pt x="116" y="169"/>
                        </a:lnTo>
                        <a:lnTo>
                          <a:pt x="112" y="144"/>
                        </a:lnTo>
                        <a:lnTo>
                          <a:pt x="64" y="189"/>
                        </a:lnTo>
                        <a:lnTo>
                          <a:pt x="56" y="132"/>
                        </a:lnTo>
                        <a:lnTo>
                          <a:pt x="100" y="95"/>
                        </a:lnTo>
                        <a:lnTo>
                          <a:pt x="97" y="73"/>
                        </a:lnTo>
                        <a:lnTo>
                          <a:pt x="51" y="119"/>
                        </a:lnTo>
                        <a:lnTo>
                          <a:pt x="35" y="79"/>
                        </a:lnTo>
                        <a:lnTo>
                          <a:pt x="82" y="26"/>
                        </a:lnTo>
                        <a:lnTo>
                          <a:pt x="74" y="9"/>
                        </a:lnTo>
                        <a:lnTo>
                          <a:pt x="29" y="60"/>
                        </a:lnTo>
                        <a:lnTo>
                          <a:pt x="15" y="33"/>
                        </a:lnTo>
                        <a:lnTo>
                          <a:pt x="15" y="12"/>
                        </a:lnTo>
                        <a:lnTo>
                          <a:pt x="11" y="14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de-DE"/>
                  </a:p>
                </p:txBody>
              </p:sp>
            </p:grpSp>
            <p:sp>
              <p:nvSpPr>
                <p:cNvPr id="48" name="Freeform 112"/>
                <p:cNvSpPr>
                  <a:spLocks/>
                </p:cNvSpPr>
                <p:nvPr/>
              </p:nvSpPr>
              <p:spPr bwMode="auto">
                <a:xfrm>
                  <a:off x="3411" y="747"/>
                  <a:ext cx="75" cy="418"/>
                </a:xfrm>
                <a:custGeom>
                  <a:avLst/>
                  <a:gdLst>
                    <a:gd name="T0" fmla="*/ 64 w 75"/>
                    <a:gd name="T1" fmla="*/ 12 h 418"/>
                    <a:gd name="T2" fmla="*/ 53 w 75"/>
                    <a:gd name="T3" fmla="*/ 29 h 418"/>
                    <a:gd name="T4" fmla="*/ 43 w 75"/>
                    <a:gd name="T5" fmla="*/ 43 h 418"/>
                    <a:gd name="T6" fmla="*/ 37 w 75"/>
                    <a:gd name="T7" fmla="*/ 58 h 418"/>
                    <a:gd name="T8" fmla="*/ 34 w 75"/>
                    <a:gd name="T9" fmla="*/ 71 h 418"/>
                    <a:gd name="T10" fmla="*/ 32 w 75"/>
                    <a:gd name="T11" fmla="*/ 89 h 418"/>
                    <a:gd name="T12" fmla="*/ 32 w 75"/>
                    <a:gd name="T13" fmla="*/ 104 h 418"/>
                    <a:gd name="T14" fmla="*/ 34 w 75"/>
                    <a:gd name="T15" fmla="*/ 118 h 418"/>
                    <a:gd name="T16" fmla="*/ 35 w 75"/>
                    <a:gd name="T17" fmla="*/ 136 h 418"/>
                    <a:gd name="T18" fmla="*/ 35 w 75"/>
                    <a:gd name="T19" fmla="*/ 151 h 418"/>
                    <a:gd name="T20" fmla="*/ 37 w 75"/>
                    <a:gd name="T21" fmla="*/ 166 h 418"/>
                    <a:gd name="T22" fmla="*/ 31 w 75"/>
                    <a:gd name="T23" fmla="*/ 180 h 418"/>
                    <a:gd name="T24" fmla="*/ 29 w 75"/>
                    <a:gd name="T25" fmla="*/ 197 h 418"/>
                    <a:gd name="T26" fmla="*/ 28 w 75"/>
                    <a:gd name="T27" fmla="*/ 215 h 418"/>
                    <a:gd name="T28" fmla="*/ 35 w 75"/>
                    <a:gd name="T29" fmla="*/ 230 h 418"/>
                    <a:gd name="T30" fmla="*/ 43 w 75"/>
                    <a:gd name="T31" fmla="*/ 245 h 418"/>
                    <a:gd name="T32" fmla="*/ 43 w 75"/>
                    <a:gd name="T33" fmla="*/ 259 h 418"/>
                    <a:gd name="T34" fmla="*/ 31 w 75"/>
                    <a:gd name="T35" fmla="*/ 268 h 418"/>
                    <a:gd name="T36" fmla="*/ 19 w 75"/>
                    <a:gd name="T37" fmla="*/ 277 h 418"/>
                    <a:gd name="T38" fmla="*/ 8 w 75"/>
                    <a:gd name="T39" fmla="*/ 293 h 418"/>
                    <a:gd name="T40" fmla="*/ 3 w 75"/>
                    <a:gd name="T41" fmla="*/ 308 h 418"/>
                    <a:gd name="T42" fmla="*/ 3 w 75"/>
                    <a:gd name="T43" fmla="*/ 324 h 418"/>
                    <a:gd name="T44" fmla="*/ 2 w 75"/>
                    <a:gd name="T45" fmla="*/ 339 h 418"/>
                    <a:gd name="T46" fmla="*/ 0 w 75"/>
                    <a:gd name="T47" fmla="*/ 356 h 418"/>
                    <a:gd name="T48" fmla="*/ 5 w 75"/>
                    <a:gd name="T49" fmla="*/ 376 h 418"/>
                    <a:gd name="T50" fmla="*/ 14 w 75"/>
                    <a:gd name="T51" fmla="*/ 394 h 418"/>
                    <a:gd name="T52" fmla="*/ 26 w 75"/>
                    <a:gd name="T53" fmla="*/ 409 h 418"/>
                    <a:gd name="T54" fmla="*/ 38 w 75"/>
                    <a:gd name="T55" fmla="*/ 418 h 418"/>
                    <a:gd name="T56" fmla="*/ 52 w 75"/>
                    <a:gd name="T57" fmla="*/ 414 h 418"/>
                    <a:gd name="T58" fmla="*/ 49 w 75"/>
                    <a:gd name="T59" fmla="*/ 400 h 418"/>
                    <a:gd name="T60" fmla="*/ 37 w 75"/>
                    <a:gd name="T61" fmla="*/ 387 h 418"/>
                    <a:gd name="T62" fmla="*/ 23 w 75"/>
                    <a:gd name="T63" fmla="*/ 376 h 418"/>
                    <a:gd name="T64" fmla="*/ 18 w 75"/>
                    <a:gd name="T65" fmla="*/ 362 h 418"/>
                    <a:gd name="T66" fmla="*/ 14 w 75"/>
                    <a:gd name="T67" fmla="*/ 346 h 418"/>
                    <a:gd name="T68" fmla="*/ 15 w 75"/>
                    <a:gd name="T69" fmla="*/ 330 h 418"/>
                    <a:gd name="T70" fmla="*/ 22 w 75"/>
                    <a:gd name="T71" fmla="*/ 315 h 418"/>
                    <a:gd name="T72" fmla="*/ 28 w 75"/>
                    <a:gd name="T73" fmla="*/ 301 h 418"/>
                    <a:gd name="T74" fmla="*/ 37 w 75"/>
                    <a:gd name="T75" fmla="*/ 287 h 418"/>
                    <a:gd name="T76" fmla="*/ 49 w 75"/>
                    <a:gd name="T77" fmla="*/ 272 h 418"/>
                    <a:gd name="T78" fmla="*/ 55 w 75"/>
                    <a:gd name="T79" fmla="*/ 259 h 418"/>
                    <a:gd name="T80" fmla="*/ 56 w 75"/>
                    <a:gd name="T81" fmla="*/ 244 h 418"/>
                    <a:gd name="T82" fmla="*/ 55 w 75"/>
                    <a:gd name="T83" fmla="*/ 231 h 418"/>
                    <a:gd name="T84" fmla="*/ 50 w 75"/>
                    <a:gd name="T85" fmla="*/ 218 h 418"/>
                    <a:gd name="T86" fmla="*/ 46 w 75"/>
                    <a:gd name="T87" fmla="*/ 201 h 418"/>
                    <a:gd name="T88" fmla="*/ 49 w 75"/>
                    <a:gd name="T89" fmla="*/ 186 h 418"/>
                    <a:gd name="T90" fmla="*/ 53 w 75"/>
                    <a:gd name="T91" fmla="*/ 172 h 418"/>
                    <a:gd name="T92" fmla="*/ 55 w 75"/>
                    <a:gd name="T93" fmla="*/ 156 h 418"/>
                    <a:gd name="T94" fmla="*/ 52 w 75"/>
                    <a:gd name="T95" fmla="*/ 139 h 418"/>
                    <a:gd name="T96" fmla="*/ 50 w 75"/>
                    <a:gd name="T97" fmla="*/ 121 h 418"/>
                    <a:gd name="T98" fmla="*/ 46 w 75"/>
                    <a:gd name="T99" fmla="*/ 108 h 418"/>
                    <a:gd name="T100" fmla="*/ 43 w 75"/>
                    <a:gd name="T101" fmla="*/ 95 h 418"/>
                    <a:gd name="T102" fmla="*/ 43 w 75"/>
                    <a:gd name="T103" fmla="*/ 80 h 418"/>
                    <a:gd name="T104" fmla="*/ 46 w 75"/>
                    <a:gd name="T105" fmla="*/ 67 h 418"/>
                    <a:gd name="T106" fmla="*/ 50 w 75"/>
                    <a:gd name="T107" fmla="*/ 52 h 418"/>
                    <a:gd name="T108" fmla="*/ 58 w 75"/>
                    <a:gd name="T109" fmla="*/ 38 h 418"/>
                    <a:gd name="T110" fmla="*/ 66 w 75"/>
                    <a:gd name="T111" fmla="*/ 26 h 418"/>
                    <a:gd name="T112" fmla="*/ 75 w 75"/>
                    <a:gd name="T113" fmla="*/ 15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75" h="418">
                      <a:moveTo>
                        <a:pt x="66" y="0"/>
                      </a:moveTo>
                      <a:lnTo>
                        <a:pt x="66" y="8"/>
                      </a:lnTo>
                      <a:lnTo>
                        <a:pt x="64" y="12"/>
                      </a:lnTo>
                      <a:lnTo>
                        <a:pt x="60" y="18"/>
                      </a:lnTo>
                      <a:lnTo>
                        <a:pt x="56" y="24"/>
                      </a:lnTo>
                      <a:lnTo>
                        <a:pt x="53" y="29"/>
                      </a:lnTo>
                      <a:lnTo>
                        <a:pt x="50" y="34"/>
                      </a:lnTo>
                      <a:lnTo>
                        <a:pt x="47" y="38"/>
                      </a:lnTo>
                      <a:lnTo>
                        <a:pt x="43" y="43"/>
                      </a:lnTo>
                      <a:lnTo>
                        <a:pt x="41" y="47"/>
                      </a:lnTo>
                      <a:lnTo>
                        <a:pt x="40" y="52"/>
                      </a:lnTo>
                      <a:lnTo>
                        <a:pt x="37" y="58"/>
                      </a:lnTo>
                      <a:lnTo>
                        <a:pt x="35" y="62"/>
                      </a:lnTo>
                      <a:lnTo>
                        <a:pt x="35" y="67"/>
                      </a:lnTo>
                      <a:lnTo>
                        <a:pt x="34" y="71"/>
                      </a:lnTo>
                      <a:lnTo>
                        <a:pt x="34" y="77"/>
                      </a:lnTo>
                      <a:lnTo>
                        <a:pt x="32" y="83"/>
                      </a:lnTo>
                      <a:lnTo>
                        <a:pt x="32" y="89"/>
                      </a:lnTo>
                      <a:lnTo>
                        <a:pt x="32" y="95"/>
                      </a:lnTo>
                      <a:lnTo>
                        <a:pt x="32" y="100"/>
                      </a:lnTo>
                      <a:lnTo>
                        <a:pt x="32" y="104"/>
                      </a:lnTo>
                      <a:lnTo>
                        <a:pt x="32" y="108"/>
                      </a:lnTo>
                      <a:lnTo>
                        <a:pt x="34" y="112"/>
                      </a:lnTo>
                      <a:lnTo>
                        <a:pt x="34" y="118"/>
                      </a:lnTo>
                      <a:lnTo>
                        <a:pt x="34" y="124"/>
                      </a:lnTo>
                      <a:lnTo>
                        <a:pt x="35" y="130"/>
                      </a:lnTo>
                      <a:lnTo>
                        <a:pt x="35" y="136"/>
                      </a:lnTo>
                      <a:lnTo>
                        <a:pt x="35" y="142"/>
                      </a:lnTo>
                      <a:lnTo>
                        <a:pt x="35" y="147"/>
                      </a:lnTo>
                      <a:lnTo>
                        <a:pt x="35" y="151"/>
                      </a:lnTo>
                      <a:lnTo>
                        <a:pt x="35" y="156"/>
                      </a:lnTo>
                      <a:lnTo>
                        <a:pt x="37" y="160"/>
                      </a:lnTo>
                      <a:lnTo>
                        <a:pt x="37" y="166"/>
                      </a:lnTo>
                      <a:lnTo>
                        <a:pt x="37" y="171"/>
                      </a:lnTo>
                      <a:lnTo>
                        <a:pt x="35" y="174"/>
                      </a:lnTo>
                      <a:lnTo>
                        <a:pt x="31" y="180"/>
                      </a:lnTo>
                      <a:lnTo>
                        <a:pt x="29" y="185"/>
                      </a:lnTo>
                      <a:lnTo>
                        <a:pt x="29" y="191"/>
                      </a:lnTo>
                      <a:lnTo>
                        <a:pt x="29" y="197"/>
                      </a:lnTo>
                      <a:lnTo>
                        <a:pt x="28" y="203"/>
                      </a:lnTo>
                      <a:lnTo>
                        <a:pt x="28" y="209"/>
                      </a:lnTo>
                      <a:lnTo>
                        <a:pt x="28" y="215"/>
                      </a:lnTo>
                      <a:lnTo>
                        <a:pt x="32" y="221"/>
                      </a:lnTo>
                      <a:lnTo>
                        <a:pt x="34" y="225"/>
                      </a:lnTo>
                      <a:lnTo>
                        <a:pt x="35" y="230"/>
                      </a:lnTo>
                      <a:lnTo>
                        <a:pt x="38" y="234"/>
                      </a:lnTo>
                      <a:lnTo>
                        <a:pt x="40" y="240"/>
                      </a:lnTo>
                      <a:lnTo>
                        <a:pt x="43" y="245"/>
                      </a:lnTo>
                      <a:lnTo>
                        <a:pt x="43" y="250"/>
                      </a:lnTo>
                      <a:lnTo>
                        <a:pt x="44" y="254"/>
                      </a:lnTo>
                      <a:lnTo>
                        <a:pt x="43" y="259"/>
                      </a:lnTo>
                      <a:lnTo>
                        <a:pt x="40" y="263"/>
                      </a:lnTo>
                      <a:lnTo>
                        <a:pt x="35" y="266"/>
                      </a:lnTo>
                      <a:lnTo>
                        <a:pt x="31" y="268"/>
                      </a:lnTo>
                      <a:lnTo>
                        <a:pt x="26" y="269"/>
                      </a:lnTo>
                      <a:lnTo>
                        <a:pt x="22" y="272"/>
                      </a:lnTo>
                      <a:lnTo>
                        <a:pt x="19" y="277"/>
                      </a:lnTo>
                      <a:lnTo>
                        <a:pt x="14" y="283"/>
                      </a:lnTo>
                      <a:lnTo>
                        <a:pt x="11" y="287"/>
                      </a:lnTo>
                      <a:lnTo>
                        <a:pt x="8" y="293"/>
                      </a:lnTo>
                      <a:lnTo>
                        <a:pt x="6" y="299"/>
                      </a:lnTo>
                      <a:lnTo>
                        <a:pt x="5" y="304"/>
                      </a:lnTo>
                      <a:lnTo>
                        <a:pt x="3" y="308"/>
                      </a:lnTo>
                      <a:lnTo>
                        <a:pt x="3" y="312"/>
                      </a:lnTo>
                      <a:lnTo>
                        <a:pt x="3" y="316"/>
                      </a:lnTo>
                      <a:lnTo>
                        <a:pt x="3" y="324"/>
                      </a:lnTo>
                      <a:lnTo>
                        <a:pt x="3" y="330"/>
                      </a:lnTo>
                      <a:lnTo>
                        <a:pt x="3" y="334"/>
                      </a:lnTo>
                      <a:lnTo>
                        <a:pt x="2" y="339"/>
                      </a:lnTo>
                      <a:lnTo>
                        <a:pt x="0" y="346"/>
                      </a:lnTo>
                      <a:lnTo>
                        <a:pt x="0" y="352"/>
                      </a:lnTo>
                      <a:lnTo>
                        <a:pt x="0" y="356"/>
                      </a:lnTo>
                      <a:lnTo>
                        <a:pt x="2" y="364"/>
                      </a:lnTo>
                      <a:lnTo>
                        <a:pt x="5" y="370"/>
                      </a:lnTo>
                      <a:lnTo>
                        <a:pt x="5" y="376"/>
                      </a:lnTo>
                      <a:lnTo>
                        <a:pt x="8" y="383"/>
                      </a:lnTo>
                      <a:lnTo>
                        <a:pt x="11" y="387"/>
                      </a:lnTo>
                      <a:lnTo>
                        <a:pt x="14" y="394"/>
                      </a:lnTo>
                      <a:lnTo>
                        <a:pt x="19" y="400"/>
                      </a:lnTo>
                      <a:lnTo>
                        <a:pt x="23" y="405"/>
                      </a:lnTo>
                      <a:lnTo>
                        <a:pt x="26" y="409"/>
                      </a:lnTo>
                      <a:lnTo>
                        <a:pt x="31" y="412"/>
                      </a:lnTo>
                      <a:lnTo>
                        <a:pt x="34" y="417"/>
                      </a:lnTo>
                      <a:lnTo>
                        <a:pt x="38" y="418"/>
                      </a:lnTo>
                      <a:lnTo>
                        <a:pt x="44" y="418"/>
                      </a:lnTo>
                      <a:lnTo>
                        <a:pt x="49" y="418"/>
                      </a:lnTo>
                      <a:lnTo>
                        <a:pt x="52" y="414"/>
                      </a:lnTo>
                      <a:lnTo>
                        <a:pt x="52" y="409"/>
                      </a:lnTo>
                      <a:lnTo>
                        <a:pt x="52" y="405"/>
                      </a:lnTo>
                      <a:lnTo>
                        <a:pt x="49" y="400"/>
                      </a:lnTo>
                      <a:lnTo>
                        <a:pt x="43" y="396"/>
                      </a:lnTo>
                      <a:lnTo>
                        <a:pt x="40" y="391"/>
                      </a:lnTo>
                      <a:lnTo>
                        <a:pt x="37" y="387"/>
                      </a:lnTo>
                      <a:lnTo>
                        <a:pt x="32" y="384"/>
                      </a:lnTo>
                      <a:lnTo>
                        <a:pt x="26" y="380"/>
                      </a:lnTo>
                      <a:lnTo>
                        <a:pt x="23" y="376"/>
                      </a:lnTo>
                      <a:lnTo>
                        <a:pt x="22" y="371"/>
                      </a:lnTo>
                      <a:lnTo>
                        <a:pt x="19" y="367"/>
                      </a:lnTo>
                      <a:lnTo>
                        <a:pt x="18" y="362"/>
                      </a:lnTo>
                      <a:lnTo>
                        <a:pt x="17" y="358"/>
                      </a:lnTo>
                      <a:lnTo>
                        <a:pt x="14" y="352"/>
                      </a:lnTo>
                      <a:lnTo>
                        <a:pt x="14" y="346"/>
                      </a:lnTo>
                      <a:lnTo>
                        <a:pt x="14" y="339"/>
                      </a:lnTo>
                      <a:lnTo>
                        <a:pt x="14" y="334"/>
                      </a:lnTo>
                      <a:lnTo>
                        <a:pt x="15" y="330"/>
                      </a:lnTo>
                      <a:lnTo>
                        <a:pt x="19" y="324"/>
                      </a:lnTo>
                      <a:lnTo>
                        <a:pt x="19" y="319"/>
                      </a:lnTo>
                      <a:lnTo>
                        <a:pt x="22" y="315"/>
                      </a:lnTo>
                      <a:lnTo>
                        <a:pt x="25" y="311"/>
                      </a:lnTo>
                      <a:lnTo>
                        <a:pt x="26" y="305"/>
                      </a:lnTo>
                      <a:lnTo>
                        <a:pt x="28" y="301"/>
                      </a:lnTo>
                      <a:lnTo>
                        <a:pt x="29" y="296"/>
                      </a:lnTo>
                      <a:lnTo>
                        <a:pt x="32" y="290"/>
                      </a:lnTo>
                      <a:lnTo>
                        <a:pt x="37" y="287"/>
                      </a:lnTo>
                      <a:lnTo>
                        <a:pt x="41" y="281"/>
                      </a:lnTo>
                      <a:lnTo>
                        <a:pt x="44" y="277"/>
                      </a:lnTo>
                      <a:lnTo>
                        <a:pt x="49" y="272"/>
                      </a:lnTo>
                      <a:lnTo>
                        <a:pt x="50" y="268"/>
                      </a:lnTo>
                      <a:lnTo>
                        <a:pt x="52" y="263"/>
                      </a:lnTo>
                      <a:lnTo>
                        <a:pt x="55" y="259"/>
                      </a:lnTo>
                      <a:lnTo>
                        <a:pt x="56" y="254"/>
                      </a:lnTo>
                      <a:lnTo>
                        <a:pt x="56" y="250"/>
                      </a:lnTo>
                      <a:lnTo>
                        <a:pt x="56" y="244"/>
                      </a:lnTo>
                      <a:lnTo>
                        <a:pt x="55" y="240"/>
                      </a:lnTo>
                      <a:lnTo>
                        <a:pt x="55" y="236"/>
                      </a:lnTo>
                      <a:lnTo>
                        <a:pt x="55" y="231"/>
                      </a:lnTo>
                      <a:lnTo>
                        <a:pt x="53" y="227"/>
                      </a:lnTo>
                      <a:lnTo>
                        <a:pt x="52" y="222"/>
                      </a:lnTo>
                      <a:lnTo>
                        <a:pt x="50" y="218"/>
                      </a:lnTo>
                      <a:lnTo>
                        <a:pt x="49" y="212"/>
                      </a:lnTo>
                      <a:lnTo>
                        <a:pt x="46" y="207"/>
                      </a:lnTo>
                      <a:lnTo>
                        <a:pt x="46" y="201"/>
                      </a:lnTo>
                      <a:lnTo>
                        <a:pt x="44" y="197"/>
                      </a:lnTo>
                      <a:lnTo>
                        <a:pt x="46" y="191"/>
                      </a:lnTo>
                      <a:lnTo>
                        <a:pt x="49" y="186"/>
                      </a:lnTo>
                      <a:lnTo>
                        <a:pt x="49" y="182"/>
                      </a:lnTo>
                      <a:lnTo>
                        <a:pt x="52" y="177"/>
                      </a:lnTo>
                      <a:lnTo>
                        <a:pt x="53" y="172"/>
                      </a:lnTo>
                      <a:lnTo>
                        <a:pt x="55" y="166"/>
                      </a:lnTo>
                      <a:lnTo>
                        <a:pt x="55" y="160"/>
                      </a:lnTo>
                      <a:lnTo>
                        <a:pt x="55" y="156"/>
                      </a:lnTo>
                      <a:lnTo>
                        <a:pt x="55" y="151"/>
                      </a:lnTo>
                      <a:lnTo>
                        <a:pt x="53" y="147"/>
                      </a:lnTo>
                      <a:lnTo>
                        <a:pt x="52" y="139"/>
                      </a:lnTo>
                      <a:lnTo>
                        <a:pt x="52" y="132"/>
                      </a:lnTo>
                      <a:lnTo>
                        <a:pt x="52" y="126"/>
                      </a:lnTo>
                      <a:lnTo>
                        <a:pt x="50" y="121"/>
                      </a:lnTo>
                      <a:lnTo>
                        <a:pt x="47" y="117"/>
                      </a:lnTo>
                      <a:lnTo>
                        <a:pt x="46" y="112"/>
                      </a:lnTo>
                      <a:lnTo>
                        <a:pt x="46" y="108"/>
                      </a:lnTo>
                      <a:lnTo>
                        <a:pt x="43" y="104"/>
                      </a:lnTo>
                      <a:lnTo>
                        <a:pt x="43" y="100"/>
                      </a:lnTo>
                      <a:lnTo>
                        <a:pt x="43" y="95"/>
                      </a:lnTo>
                      <a:lnTo>
                        <a:pt x="43" y="91"/>
                      </a:lnTo>
                      <a:lnTo>
                        <a:pt x="43" y="85"/>
                      </a:lnTo>
                      <a:lnTo>
                        <a:pt x="43" y="80"/>
                      </a:lnTo>
                      <a:lnTo>
                        <a:pt x="43" y="76"/>
                      </a:lnTo>
                      <a:lnTo>
                        <a:pt x="43" y="71"/>
                      </a:lnTo>
                      <a:lnTo>
                        <a:pt x="46" y="67"/>
                      </a:lnTo>
                      <a:lnTo>
                        <a:pt x="46" y="62"/>
                      </a:lnTo>
                      <a:lnTo>
                        <a:pt x="49" y="56"/>
                      </a:lnTo>
                      <a:lnTo>
                        <a:pt x="50" y="52"/>
                      </a:lnTo>
                      <a:lnTo>
                        <a:pt x="55" y="47"/>
                      </a:lnTo>
                      <a:lnTo>
                        <a:pt x="56" y="43"/>
                      </a:lnTo>
                      <a:lnTo>
                        <a:pt x="58" y="38"/>
                      </a:lnTo>
                      <a:lnTo>
                        <a:pt x="61" y="34"/>
                      </a:lnTo>
                      <a:lnTo>
                        <a:pt x="63" y="30"/>
                      </a:lnTo>
                      <a:lnTo>
                        <a:pt x="66" y="26"/>
                      </a:lnTo>
                      <a:lnTo>
                        <a:pt x="70" y="24"/>
                      </a:lnTo>
                      <a:lnTo>
                        <a:pt x="75" y="20"/>
                      </a:lnTo>
                      <a:lnTo>
                        <a:pt x="75" y="15"/>
                      </a:lnTo>
                      <a:lnTo>
                        <a:pt x="72" y="11"/>
                      </a:lnTo>
                      <a:lnTo>
                        <a:pt x="6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49" name="Freeform 113"/>
                <p:cNvSpPr>
                  <a:spLocks/>
                </p:cNvSpPr>
                <p:nvPr/>
              </p:nvSpPr>
              <p:spPr bwMode="auto">
                <a:xfrm>
                  <a:off x="3441" y="762"/>
                  <a:ext cx="51" cy="397"/>
                </a:xfrm>
                <a:custGeom>
                  <a:avLst/>
                  <a:gdLst>
                    <a:gd name="T0" fmla="*/ 49 w 51"/>
                    <a:gd name="T1" fmla="*/ 23 h 397"/>
                    <a:gd name="T2" fmla="*/ 51 w 51"/>
                    <a:gd name="T3" fmla="*/ 38 h 397"/>
                    <a:gd name="T4" fmla="*/ 42 w 51"/>
                    <a:gd name="T5" fmla="*/ 51 h 397"/>
                    <a:gd name="T6" fmla="*/ 37 w 51"/>
                    <a:gd name="T7" fmla="*/ 65 h 397"/>
                    <a:gd name="T8" fmla="*/ 29 w 51"/>
                    <a:gd name="T9" fmla="*/ 79 h 397"/>
                    <a:gd name="T10" fmla="*/ 26 w 51"/>
                    <a:gd name="T11" fmla="*/ 94 h 397"/>
                    <a:gd name="T12" fmla="*/ 29 w 51"/>
                    <a:gd name="T13" fmla="*/ 109 h 397"/>
                    <a:gd name="T14" fmla="*/ 32 w 51"/>
                    <a:gd name="T15" fmla="*/ 121 h 397"/>
                    <a:gd name="T16" fmla="*/ 39 w 51"/>
                    <a:gd name="T17" fmla="*/ 141 h 397"/>
                    <a:gd name="T18" fmla="*/ 42 w 51"/>
                    <a:gd name="T19" fmla="*/ 157 h 397"/>
                    <a:gd name="T20" fmla="*/ 40 w 51"/>
                    <a:gd name="T21" fmla="*/ 171 h 397"/>
                    <a:gd name="T22" fmla="*/ 38 w 51"/>
                    <a:gd name="T23" fmla="*/ 185 h 397"/>
                    <a:gd name="T24" fmla="*/ 34 w 51"/>
                    <a:gd name="T25" fmla="*/ 201 h 397"/>
                    <a:gd name="T26" fmla="*/ 29 w 51"/>
                    <a:gd name="T27" fmla="*/ 216 h 397"/>
                    <a:gd name="T28" fmla="*/ 31 w 51"/>
                    <a:gd name="T29" fmla="*/ 229 h 397"/>
                    <a:gd name="T30" fmla="*/ 34 w 51"/>
                    <a:gd name="T31" fmla="*/ 244 h 397"/>
                    <a:gd name="T32" fmla="*/ 34 w 51"/>
                    <a:gd name="T33" fmla="*/ 257 h 397"/>
                    <a:gd name="T34" fmla="*/ 28 w 51"/>
                    <a:gd name="T35" fmla="*/ 271 h 397"/>
                    <a:gd name="T36" fmla="*/ 22 w 51"/>
                    <a:gd name="T37" fmla="*/ 285 h 397"/>
                    <a:gd name="T38" fmla="*/ 16 w 51"/>
                    <a:gd name="T39" fmla="*/ 297 h 397"/>
                    <a:gd name="T40" fmla="*/ 16 w 51"/>
                    <a:gd name="T41" fmla="*/ 312 h 397"/>
                    <a:gd name="T42" fmla="*/ 16 w 51"/>
                    <a:gd name="T43" fmla="*/ 331 h 397"/>
                    <a:gd name="T44" fmla="*/ 20 w 51"/>
                    <a:gd name="T45" fmla="*/ 345 h 397"/>
                    <a:gd name="T46" fmla="*/ 23 w 51"/>
                    <a:gd name="T47" fmla="*/ 358 h 397"/>
                    <a:gd name="T48" fmla="*/ 19 w 51"/>
                    <a:gd name="T49" fmla="*/ 375 h 397"/>
                    <a:gd name="T50" fmla="*/ 16 w 51"/>
                    <a:gd name="T51" fmla="*/ 390 h 397"/>
                    <a:gd name="T52" fmla="*/ 3 w 51"/>
                    <a:gd name="T53" fmla="*/ 393 h 397"/>
                    <a:gd name="T54" fmla="*/ 2 w 51"/>
                    <a:gd name="T55" fmla="*/ 379 h 397"/>
                    <a:gd name="T56" fmla="*/ 8 w 51"/>
                    <a:gd name="T57" fmla="*/ 366 h 397"/>
                    <a:gd name="T58" fmla="*/ 11 w 51"/>
                    <a:gd name="T59" fmla="*/ 352 h 397"/>
                    <a:gd name="T60" fmla="*/ 8 w 51"/>
                    <a:gd name="T61" fmla="*/ 338 h 397"/>
                    <a:gd name="T62" fmla="*/ 5 w 51"/>
                    <a:gd name="T63" fmla="*/ 322 h 397"/>
                    <a:gd name="T64" fmla="*/ 5 w 51"/>
                    <a:gd name="T65" fmla="*/ 306 h 397"/>
                    <a:gd name="T66" fmla="*/ 6 w 51"/>
                    <a:gd name="T67" fmla="*/ 291 h 397"/>
                    <a:gd name="T68" fmla="*/ 8 w 51"/>
                    <a:gd name="T69" fmla="*/ 278 h 397"/>
                    <a:gd name="T70" fmla="*/ 11 w 51"/>
                    <a:gd name="T71" fmla="*/ 265 h 397"/>
                    <a:gd name="T72" fmla="*/ 17 w 51"/>
                    <a:gd name="T73" fmla="*/ 251 h 397"/>
                    <a:gd name="T74" fmla="*/ 23 w 51"/>
                    <a:gd name="T75" fmla="*/ 238 h 397"/>
                    <a:gd name="T76" fmla="*/ 17 w 51"/>
                    <a:gd name="T77" fmla="*/ 225 h 397"/>
                    <a:gd name="T78" fmla="*/ 14 w 51"/>
                    <a:gd name="T79" fmla="*/ 212 h 397"/>
                    <a:gd name="T80" fmla="*/ 16 w 51"/>
                    <a:gd name="T81" fmla="*/ 197 h 397"/>
                    <a:gd name="T82" fmla="*/ 25 w 51"/>
                    <a:gd name="T83" fmla="*/ 183 h 397"/>
                    <a:gd name="T84" fmla="*/ 31 w 51"/>
                    <a:gd name="T85" fmla="*/ 168 h 397"/>
                    <a:gd name="T86" fmla="*/ 32 w 51"/>
                    <a:gd name="T87" fmla="*/ 154 h 397"/>
                    <a:gd name="T88" fmla="*/ 31 w 51"/>
                    <a:gd name="T89" fmla="*/ 141 h 397"/>
                    <a:gd name="T90" fmla="*/ 25 w 51"/>
                    <a:gd name="T91" fmla="*/ 127 h 397"/>
                    <a:gd name="T92" fmla="*/ 19 w 51"/>
                    <a:gd name="T93" fmla="*/ 113 h 397"/>
                    <a:gd name="T94" fmla="*/ 16 w 51"/>
                    <a:gd name="T95" fmla="*/ 100 h 397"/>
                    <a:gd name="T96" fmla="*/ 16 w 51"/>
                    <a:gd name="T97" fmla="*/ 86 h 397"/>
                    <a:gd name="T98" fmla="*/ 23 w 51"/>
                    <a:gd name="T99" fmla="*/ 71 h 397"/>
                    <a:gd name="T100" fmla="*/ 28 w 51"/>
                    <a:gd name="T101" fmla="*/ 57 h 397"/>
                    <a:gd name="T102" fmla="*/ 34 w 51"/>
                    <a:gd name="T103" fmla="*/ 44 h 397"/>
                    <a:gd name="T104" fmla="*/ 38 w 51"/>
                    <a:gd name="T105" fmla="*/ 30 h 397"/>
                    <a:gd name="T106" fmla="*/ 39 w 51"/>
                    <a:gd name="T107" fmla="*/ 17 h 397"/>
                    <a:gd name="T108" fmla="*/ 39 w 51"/>
                    <a:gd name="T109" fmla="*/ 3 h 397"/>
                    <a:gd name="T110" fmla="*/ 48 w 51"/>
                    <a:gd name="T111" fmla="*/ 9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1" h="397">
                      <a:moveTo>
                        <a:pt x="48" y="9"/>
                      </a:moveTo>
                      <a:lnTo>
                        <a:pt x="48" y="15"/>
                      </a:lnTo>
                      <a:lnTo>
                        <a:pt x="49" y="23"/>
                      </a:lnTo>
                      <a:lnTo>
                        <a:pt x="51" y="27"/>
                      </a:lnTo>
                      <a:lnTo>
                        <a:pt x="51" y="32"/>
                      </a:lnTo>
                      <a:lnTo>
                        <a:pt x="51" y="38"/>
                      </a:lnTo>
                      <a:lnTo>
                        <a:pt x="48" y="42"/>
                      </a:lnTo>
                      <a:lnTo>
                        <a:pt x="45" y="47"/>
                      </a:lnTo>
                      <a:lnTo>
                        <a:pt x="42" y="51"/>
                      </a:lnTo>
                      <a:lnTo>
                        <a:pt x="39" y="56"/>
                      </a:lnTo>
                      <a:lnTo>
                        <a:pt x="39" y="61"/>
                      </a:lnTo>
                      <a:lnTo>
                        <a:pt x="37" y="65"/>
                      </a:lnTo>
                      <a:lnTo>
                        <a:pt x="34" y="70"/>
                      </a:lnTo>
                      <a:lnTo>
                        <a:pt x="31" y="74"/>
                      </a:lnTo>
                      <a:lnTo>
                        <a:pt x="29" y="79"/>
                      </a:lnTo>
                      <a:lnTo>
                        <a:pt x="28" y="83"/>
                      </a:lnTo>
                      <a:lnTo>
                        <a:pt x="28" y="88"/>
                      </a:lnTo>
                      <a:lnTo>
                        <a:pt x="26" y="94"/>
                      </a:lnTo>
                      <a:lnTo>
                        <a:pt x="26" y="98"/>
                      </a:lnTo>
                      <a:lnTo>
                        <a:pt x="28" y="104"/>
                      </a:lnTo>
                      <a:lnTo>
                        <a:pt x="29" y="109"/>
                      </a:lnTo>
                      <a:lnTo>
                        <a:pt x="29" y="113"/>
                      </a:lnTo>
                      <a:lnTo>
                        <a:pt x="31" y="117"/>
                      </a:lnTo>
                      <a:lnTo>
                        <a:pt x="32" y="121"/>
                      </a:lnTo>
                      <a:lnTo>
                        <a:pt x="35" y="127"/>
                      </a:lnTo>
                      <a:lnTo>
                        <a:pt x="38" y="135"/>
                      </a:lnTo>
                      <a:lnTo>
                        <a:pt x="39" y="141"/>
                      </a:lnTo>
                      <a:lnTo>
                        <a:pt x="40" y="145"/>
                      </a:lnTo>
                      <a:lnTo>
                        <a:pt x="42" y="151"/>
                      </a:lnTo>
                      <a:lnTo>
                        <a:pt x="42" y="157"/>
                      </a:lnTo>
                      <a:lnTo>
                        <a:pt x="42" y="162"/>
                      </a:lnTo>
                      <a:lnTo>
                        <a:pt x="42" y="168"/>
                      </a:lnTo>
                      <a:lnTo>
                        <a:pt x="40" y="171"/>
                      </a:lnTo>
                      <a:lnTo>
                        <a:pt x="40" y="176"/>
                      </a:lnTo>
                      <a:lnTo>
                        <a:pt x="39" y="180"/>
                      </a:lnTo>
                      <a:lnTo>
                        <a:pt x="38" y="185"/>
                      </a:lnTo>
                      <a:lnTo>
                        <a:pt x="35" y="189"/>
                      </a:lnTo>
                      <a:lnTo>
                        <a:pt x="34" y="195"/>
                      </a:lnTo>
                      <a:lnTo>
                        <a:pt x="34" y="201"/>
                      </a:lnTo>
                      <a:lnTo>
                        <a:pt x="32" y="206"/>
                      </a:lnTo>
                      <a:lnTo>
                        <a:pt x="29" y="212"/>
                      </a:lnTo>
                      <a:lnTo>
                        <a:pt x="29" y="216"/>
                      </a:lnTo>
                      <a:lnTo>
                        <a:pt x="29" y="221"/>
                      </a:lnTo>
                      <a:lnTo>
                        <a:pt x="31" y="225"/>
                      </a:lnTo>
                      <a:lnTo>
                        <a:pt x="31" y="229"/>
                      </a:lnTo>
                      <a:lnTo>
                        <a:pt x="34" y="235"/>
                      </a:lnTo>
                      <a:lnTo>
                        <a:pt x="34" y="239"/>
                      </a:lnTo>
                      <a:lnTo>
                        <a:pt x="34" y="244"/>
                      </a:lnTo>
                      <a:lnTo>
                        <a:pt x="34" y="248"/>
                      </a:lnTo>
                      <a:lnTo>
                        <a:pt x="34" y="253"/>
                      </a:lnTo>
                      <a:lnTo>
                        <a:pt x="34" y="257"/>
                      </a:lnTo>
                      <a:lnTo>
                        <a:pt x="31" y="262"/>
                      </a:lnTo>
                      <a:lnTo>
                        <a:pt x="29" y="266"/>
                      </a:lnTo>
                      <a:lnTo>
                        <a:pt x="28" y="271"/>
                      </a:lnTo>
                      <a:lnTo>
                        <a:pt x="25" y="275"/>
                      </a:lnTo>
                      <a:lnTo>
                        <a:pt x="22" y="281"/>
                      </a:lnTo>
                      <a:lnTo>
                        <a:pt x="22" y="285"/>
                      </a:lnTo>
                      <a:lnTo>
                        <a:pt x="17" y="288"/>
                      </a:lnTo>
                      <a:lnTo>
                        <a:pt x="17" y="292"/>
                      </a:lnTo>
                      <a:lnTo>
                        <a:pt x="16" y="297"/>
                      </a:lnTo>
                      <a:lnTo>
                        <a:pt x="16" y="301"/>
                      </a:lnTo>
                      <a:lnTo>
                        <a:pt x="16" y="307"/>
                      </a:lnTo>
                      <a:lnTo>
                        <a:pt x="16" y="312"/>
                      </a:lnTo>
                      <a:lnTo>
                        <a:pt x="16" y="318"/>
                      </a:lnTo>
                      <a:lnTo>
                        <a:pt x="16" y="325"/>
                      </a:lnTo>
                      <a:lnTo>
                        <a:pt x="16" y="331"/>
                      </a:lnTo>
                      <a:lnTo>
                        <a:pt x="17" y="335"/>
                      </a:lnTo>
                      <a:lnTo>
                        <a:pt x="19" y="340"/>
                      </a:lnTo>
                      <a:lnTo>
                        <a:pt x="20" y="345"/>
                      </a:lnTo>
                      <a:lnTo>
                        <a:pt x="20" y="349"/>
                      </a:lnTo>
                      <a:lnTo>
                        <a:pt x="23" y="354"/>
                      </a:lnTo>
                      <a:lnTo>
                        <a:pt x="23" y="358"/>
                      </a:lnTo>
                      <a:lnTo>
                        <a:pt x="23" y="364"/>
                      </a:lnTo>
                      <a:lnTo>
                        <a:pt x="20" y="370"/>
                      </a:lnTo>
                      <a:lnTo>
                        <a:pt x="19" y="375"/>
                      </a:lnTo>
                      <a:lnTo>
                        <a:pt x="19" y="379"/>
                      </a:lnTo>
                      <a:lnTo>
                        <a:pt x="16" y="384"/>
                      </a:lnTo>
                      <a:lnTo>
                        <a:pt x="16" y="390"/>
                      </a:lnTo>
                      <a:lnTo>
                        <a:pt x="12" y="394"/>
                      </a:lnTo>
                      <a:lnTo>
                        <a:pt x="8" y="397"/>
                      </a:lnTo>
                      <a:lnTo>
                        <a:pt x="3" y="393"/>
                      </a:lnTo>
                      <a:lnTo>
                        <a:pt x="2" y="388"/>
                      </a:lnTo>
                      <a:lnTo>
                        <a:pt x="0" y="384"/>
                      </a:lnTo>
                      <a:lnTo>
                        <a:pt x="2" y="379"/>
                      </a:lnTo>
                      <a:lnTo>
                        <a:pt x="5" y="375"/>
                      </a:lnTo>
                      <a:lnTo>
                        <a:pt x="5" y="370"/>
                      </a:lnTo>
                      <a:lnTo>
                        <a:pt x="8" y="366"/>
                      </a:lnTo>
                      <a:lnTo>
                        <a:pt x="11" y="361"/>
                      </a:lnTo>
                      <a:lnTo>
                        <a:pt x="11" y="357"/>
                      </a:lnTo>
                      <a:lnTo>
                        <a:pt x="11" y="352"/>
                      </a:lnTo>
                      <a:lnTo>
                        <a:pt x="11" y="348"/>
                      </a:lnTo>
                      <a:lnTo>
                        <a:pt x="11" y="342"/>
                      </a:lnTo>
                      <a:lnTo>
                        <a:pt x="8" y="338"/>
                      </a:lnTo>
                      <a:lnTo>
                        <a:pt x="8" y="334"/>
                      </a:lnTo>
                      <a:lnTo>
                        <a:pt x="8" y="328"/>
                      </a:lnTo>
                      <a:lnTo>
                        <a:pt x="5" y="322"/>
                      </a:lnTo>
                      <a:lnTo>
                        <a:pt x="5" y="316"/>
                      </a:lnTo>
                      <a:lnTo>
                        <a:pt x="5" y="312"/>
                      </a:lnTo>
                      <a:lnTo>
                        <a:pt x="5" y="306"/>
                      </a:lnTo>
                      <a:lnTo>
                        <a:pt x="5" y="300"/>
                      </a:lnTo>
                      <a:lnTo>
                        <a:pt x="5" y="295"/>
                      </a:lnTo>
                      <a:lnTo>
                        <a:pt x="6" y="291"/>
                      </a:lnTo>
                      <a:lnTo>
                        <a:pt x="6" y="286"/>
                      </a:lnTo>
                      <a:lnTo>
                        <a:pt x="6" y="283"/>
                      </a:lnTo>
                      <a:lnTo>
                        <a:pt x="8" y="278"/>
                      </a:lnTo>
                      <a:lnTo>
                        <a:pt x="8" y="274"/>
                      </a:lnTo>
                      <a:lnTo>
                        <a:pt x="11" y="269"/>
                      </a:lnTo>
                      <a:lnTo>
                        <a:pt x="11" y="265"/>
                      </a:lnTo>
                      <a:lnTo>
                        <a:pt x="13" y="260"/>
                      </a:lnTo>
                      <a:lnTo>
                        <a:pt x="16" y="256"/>
                      </a:lnTo>
                      <a:lnTo>
                        <a:pt x="17" y="251"/>
                      </a:lnTo>
                      <a:lnTo>
                        <a:pt x="20" y="247"/>
                      </a:lnTo>
                      <a:lnTo>
                        <a:pt x="23" y="242"/>
                      </a:lnTo>
                      <a:lnTo>
                        <a:pt x="23" y="238"/>
                      </a:lnTo>
                      <a:lnTo>
                        <a:pt x="22" y="233"/>
                      </a:lnTo>
                      <a:lnTo>
                        <a:pt x="19" y="229"/>
                      </a:lnTo>
                      <a:lnTo>
                        <a:pt x="17" y="225"/>
                      </a:lnTo>
                      <a:lnTo>
                        <a:pt x="16" y="221"/>
                      </a:lnTo>
                      <a:lnTo>
                        <a:pt x="14" y="216"/>
                      </a:lnTo>
                      <a:lnTo>
                        <a:pt x="14" y="212"/>
                      </a:lnTo>
                      <a:lnTo>
                        <a:pt x="14" y="207"/>
                      </a:lnTo>
                      <a:lnTo>
                        <a:pt x="14" y="203"/>
                      </a:lnTo>
                      <a:lnTo>
                        <a:pt x="16" y="197"/>
                      </a:lnTo>
                      <a:lnTo>
                        <a:pt x="19" y="192"/>
                      </a:lnTo>
                      <a:lnTo>
                        <a:pt x="23" y="188"/>
                      </a:lnTo>
                      <a:lnTo>
                        <a:pt x="25" y="183"/>
                      </a:lnTo>
                      <a:lnTo>
                        <a:pt x="28" y="176"/>
                      </a:lnTo>
                      <a:lnTo>
                        <a:pt x="29" y="171"/>
                      </a:lnTo>
                      <a:lnTo>
                        <a:pt x="31" y="168"/>
                      </a:lnTo>
                      <a:lnTo>
                        <a:pt x="31" y="163"/>
                      </a:lnTo>
                      <a:lnTo>
                        <a:pt x="31" y="159"/>
                      </a:lnTo>
                      <a:lnTo>
                        <a:pt x="32" y="154"/>
                      </a:lnTo>
                      <a:lnTo>
                        <a:pt x="32" y="150"/>
                      </a:lnTo>
                      <a:lnTo>
                        <a:pt x="32" y="145"/>
                      </a:lnTo>
                      <a:lnTo>
                        <a:pt x="31" y="141"/>
                      </a:lnTo>
                      <a:lnTo>
                        <a:pt x="28" y="136"/>
                      </a:lnTo>
                      <a:lnTo>
                        <a:pt x="26" y="132"/>
                      </a:lnTo>
                      <a:lnTo>
                        <a:pt x="25" y="127"/>
                      </a:lnTo>
                      <a:lnTo>
                        <a:pt x="23" y="123"/>
                      </a:lnTo>
                      <a:lnTo>
                        <a:pt x="20" y="118"/>
                      </a:lnTo>
                      <a:lnTo>
                        <a:pt x="19" y="113"/>
                      </a:lnTo>
                      <a:lnTo>
                        <a:pt x="16" y="109"/>
                      </a:lnTo>
                      <a:lnTo>
                        <a:pt x="16" y="104"/>
                      </a:lnTo>
                      <a:lnTo>
                        <a:pt x="16" y="100"/>
                      </a:lnTo>
                      <a:lnTo>
                        <a:pt x="16" y="95"/>
                      </a:lnTo>
                      <a:lnTo>
                        <a:pt x="16" y="91"/>
                      </a:lnTo>
                      <a:lnTo>
                        <a:pt x="16" y="86"/>
                      </a:lnTo>
                      <a:lnTo>
                        <a:pt x="19" y="82"/>
                      </a:lnTo>
                      <a:lnTo>
                        <a:pt x="20" y="77"/>
                      </a:lnTo>
                      <a:lnTo>
                        <a:pt x="23" y="71"/>
                      </a:lnTo>
                      <a:lnTo>
                        <a:pt x="25" y="67"/>
                      </a:lnTo>
                      <a:lnTo>
                        <a:pt x="26" y="62"/>
                      </a:lnTo>
                      <a:lnTo>
                        <a:pt x="28" y="57"/>
                      </a:lnTo>
                      <a:lnTo>
                        <a:pt x="29" y="53"/>
                      </a:lnTo>
                      <a:lnTo>
                        <a:pt x="31" y="48"/>
                      </a:lnTo>
                      <a:lnTo>
                        <a:pt x="34" y="44"/>
                      </a:lnTo>
                      <a:lnTo>
                        <a:pt x="34" y="39"/>
                      </a:lnTo>
                      <a:lnTo>
                        <a:pt x="37" y="35"/>
                      </a:lnTo>
                      <a:lnTo>
                        <a:pt x="38" y="30"/>
                      </a:lnTo>
                      <a:lnTo>
                        <a:pt x="38" y="26"/>
                      </a:lnTo>
                      <a:lnTo>
                        <a:pt x="39" y="21"/>
                      </a:lnTo>
                      <a:lnTo>
                        <a:pt x="39" y="17"/>
                      </a:lnTo>
                      <a:lnTo>
                        <a:pt x="39" y="12"/>
                      </a:lnTo>
                      <a:lnTo>
                        <a:pt x="39" y="8"/>
                      </a:lnTo>
                      <a:lnTo>
                        <a:pt x="39" y="3"/>
                      </a:lnTo>
                      <a:lnTo>
                        <a:pt x="43" y="0"/>
                      </a:lnTo>
                      <a:lnTo>
                        <a:pt x="48" y="2"/>
                      </a:lnTo>
                      <a:lnTo>
                        <a:pt x="48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36" name="Group 117"/>
              <p:cNvGrpSpPr>
                <a:grpSpLocks/>
              </p:cNvGrpSpPr>
              <p:nvPr/>
            </p:nvGrpSpPr>
            <p:grpSpPr bwMode="auto">
              <a:xfrm>
                <a:off x="6692900" y="484188"/>
                <a:ext cx="422275" cy="1077913"/>
                <a:chOff x="4216" y="305"/>
                <a:chExt cx="266" cy="679"/>
              </a:xfrm>
            </p:grpSpPr>
            <p:sp>
              <p:nvSpPr>
                <p:cNvPr id="45" name="Freeform 115"/>
                <p:cNvSpPr>
                  <a:spLocks/>
                </p:cNvSpPr>
                <p:nvPr/>
              </p:nvSpPr>
              <p:spPr bwMode="auto">
                <a:xfrm>
                  <a:off x="4216" y="305"/>
                  <a:ext cx="266" cy="679"/>
                </a:xfrm>
                <a:custGeom>
                  <a:avLst/>
                  <a:gdLst>
                    <a:gd name="T0" fmla="*/ 62 w 266"/>
                    <a:gd name="T1" fmla="*/ 4 h 679"/>
                    <a:gd name="T2" fmla="*/ 37 w 266"/>
                    <a:gd name="T3" fmla="*/ 0 h 679"/>
                    <a:gd name="T4" fmla="*/ 20 w 266"/>
                    <a:gd name="T5" fmla="*/ 9 h 679"/>
                    <a:gd name="T6" fmla="*/ 2 w 266"/>
                    <a:gd name="T7" fmla="*/ 27 h 679"/>
                    <a:gd name="T8" fmla="*/ 0 w 266"/>
                    <a:gd name="T9" fmla="*/ 65 h 679"/>
                    <a:gd name="T10" fmla="*/ 2 w 266"/>
                    <a:gd name="T11" fmla="*/ 114 h 679"/>
                    <a:gd name="T12" fmla="*/ 20 w 266"/>
                    <a:gd name="T13" fmla="*/ 189 h 679"/>
                    <a:gd name="T14" fmla="*/ 34 w 266"/>
                    <a:gd name="T15" fmla="*/ 285 h 679"/>
                    <a:gd name="T16" fmla="*/ 44 w 266"/>
                    <a:gd name="T17" fmla="*/ 360 h 679"/>
                    <a:gd name="T18" fmla="*/ 58 w 266"/>
                    <a:gd name="T19" fmla="*/ 441 h 679"/>
                    <a:gd name="T20" fmla="*/ 73 w 266"/>
                    <a:gd name="T21" fmla="*/ 528 h 679"/>
                    <a:gd name="T22" fmla="*/ 88 w 266"/>
                    <a:gd name="T23" fmla="*/ 596 h 679"/>
                    <a:gd name="T24" fmla="*/ 94 w 266"/>
                    <a:gd name="T25" fmla="*/ 622 h 679"/>
                    <a:gd name="T26" fmla="*/ 232 w 266"/>
                    <a:gd name="T27" fmla="*/ 679 h 679"/>
                    <a:gd name="T28" fmla="*/ 245 w 266"/>
                    <a:gd name="T29" fmla="*/ 599 h 679"/>
                    <a:gd name="T30" fmla="*/ 254 w 266"/>
                    <a:gd name="T31" fmla="*/ 565 h 679"/>
                    <a:gd name="T32" fmla="*/ 266 w 266"/>
                    <a:gd name="T33" fmla="*/ 539 h 679"/>
                    <a:gd name="T34" fmla="*/ 261 w 266"/>
                    <a:gd name="T35" fmla="*/ 531 h 679"/>
                    <a:gd name="T36" fmla="*/ 233 w 266"/>
                    <a:gd name="T37" fmla="*/ 506 h 679"/>
                    <a:gd name="T38" fmla="*/ 211 w 266"/>
                    <a:gd name="T39" fmla="*/ 471 h 679"/>
                    <a:gd name="T40" fmla="*/ 183 w 266"/>
                    <a:gd name="T41" fmla="*/ 422 h 679"/>
                    <a:gd name="T42" fmla="*/ 160 w 266"/>
                    <a:gd name="T43" fmla="*/ 368 h 679"/>
                    <a:gd name="T44" fmla="*/ 136 w 266"/>
                    <a:gd name="T45" fmla="*/ 301 h 679"/>
                    <a:gd name="T46" fmla="*/ 105 w 266"/>
                    <a:gd name="T47" fmla="*/ 219 h 679"/>
                    <a:gd name="T48" fmla="*/ 74 w 266"/>
                    <a:gd name="T49" fmla="*/ 136 h 679"/>
                    <a:gd name="T50" fmla="*/ 61 w 266"/>
                    <a:gd name="T51" fmla="*/ 92 h 679"/>
                    <a:gd name="T52" fmla="*/ 58 w 266"/>
                    <a:gd name="T53" fmla="*/ 48 h 679"/>
                    <a:gd name="T54" fmla="*/ 44 w 266"/>
                    <a:gd name="T55" fmla="*/ 66 h 679"/>
                    <a:gd name="T56" fmla="*/ 52 w 266"/>
                    <a:gd name="T57" fmla="*/ 120 h 679"/>
                    <a:gd name="T58" fmla="*/ 64 w 266"/>
                    <a:gd name="T59" fmla="*/ 155 h 679"/>
                    <a:gd name="T60" fmla="*/ 82 w 266"/>
                    <a:gd name="T61" fmla="*/ 205 h 679"/>
                    <a:gd name="T62" fmla="*/ 103 w 266"/>
                    <a:gd name="T63" fmla="*/ 262 h 679"/>
                    <a:gd name="T64" fmla="*/ 126 w 266"/>
                    <a:gd name="T65" fmla="*/ 327 h 679"/>
                    <a:gd name="T66" fmla="*/ 147 w 266"/>
                    <a:gd name="T67" fmla="*/ 376 h 679"/>
                    <a:gd name="T68" fmla="*/ 168 w 266"/>
                    <a:gd name="T69" fmla="*/ 422 h 679"/>
                    <a:gd name="T70" fmla="*/ 187 w 266"/>
                    <a:gd name="T71" fmla="*/ 466 h 679"/>
                    <a:gd name="T72" fmla="*/ 208 w 266"/>
                    <a:gd name="T73" fmla="*/ 500 h 679"/>
                    <a:gd name="T74" fmla="*/ 231 w 266"/>
                    <a:gd name="T75" fmla="*/ 522 h 679"/>
                    <a:gd name="T76" fmla="*/ 245 w 266"/>
                    <a:gd name="T77" fmla="*/ 542 h 679"/>
                    <a:gd name="T78" fmla="*/ 233 w 266"/>
                    <a:gd name="T79" fmla="*/ 589 h 679"/>
                    <a:gd name="T80" fmla="*/ 225 w 266"/>
                    <a:gd name="T81" fmla="*/ 628 h 679"/>
                    <a:gd name="T82" fmla="*/ 220 w 266"/>
                    <a:gd name="T83" fmla="*/ 654 h 679"/>
                    <a:gd name="T84" fmla="*/ 105 w 266"/>
                    <a:gd name="T85" fmla="*/ 608 h 679"/>
                    <a:gd name="T86" fmla="*/ 86 w 266"/>
                    <a:gd name="T87" fmla="*/ 512 h 679"/>
                    <a:gd name="T88" fmla="*/ 70 w 266"/>
                    <a:gd name="T89" fmla="*/ 422 h 679"/>
                    <a:gd name="T90" fmla="*/ 56 w 266"/>
                    <a:gd name="T91" fmla="*/ 338 h 679"/>
                    <a:gd name="T92" fmla="*/ 40 w 266"/>
                    <a:gd name="T93" fmla="*/ 247 h 679"/>
                    <a:gd name="T94" fmla="*/ 32 w 266"/>
                    <a:gd name="T95" fmla="*/ 182 h 679"/>
                    <a:gd name="T96" fmla="*/ 20 w 266"/>
                    <a:gd name="T97" fmla="*/ 128 h 679"/>
                    <a:gd name="T98" fmla="*/ 17 w 266"/>
                    <a:gd name="T99" fmla="*/ 124 h 679"/>
                    <a:gd name="T100" fmla="*/ 12 w 266"/>
                    <a:gd name="T101" fmla="*/ 80 h 679"/>
                    <a:gd name="T102" fmla="*/ 15 w 266"/>
                    <a:gd name="T103" fmla="*/ 48 h 679"/>
                    <a:gd name="T104" fmla="*/ 23 w 266"/>
                    <a:gd name="T105" fmla="*/ 22 h 679"/>
                    <a:gd name="T106" fmla="*/ 35 w 266"/>
                    <a:gd name="T107" fmla="*/ 13 h 679"/>
                    <a:gd name="T108" fmla="*/ 55 w 266"/>
                    <a:gd name="T109" fmla="*/ 19 h 679"/>
                    <a:gd name="T110" fmla="*/ 68 w 266"/>
                    <a:gd name="T111" fmla="*/ 27 h 679"/>
                    <a:gd name="T112" fmla="*/ 62 w 266"/>
                    <a:gd name="T113" fmla="*/ 4 h 6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66" h="679">
                      <a:moveTo>
                        <a:pt x="62" y="4"/>
                      </a:moveTo>
                      <a:lnTo>
                        <a:pt x="37" y="0"/>
                      </a:lnTo>
                      <a:lnTo>
                        <a:pt x="20" y="9"/>
                      </a:lnTo>
                      <a:lnTo>
                        <a:pt x="2" y="27"/>
                      </a:lnTo>
                      <a:lnTo>
                        <a:pt x="0" y="65"/>
                      </a:lnTo>
                      <a:lnTo>
                        <a:pt x="2" y="114"/>
                      </a:lnTo>
                      <a:lnTo>
                        <a:pt x="20" y="189"/>
                      </a:lnTo>
                      <a:lnTo>
                        <a:pt x="34" y="285"/>
                      </a:lnTo>
                      <a:lnTo>
                        <a:pt x="44" y="360"/>
                      </a:lnTo>
                      <a:lnTo>
                        <a:pt x="58" y="441"/>
                      </a:lnTo>
                      <a:lnTo>
                        <a:pt x="73" y="528"/>
                      </a:lnTo>
                      <a:lnTo>
                        <a:pt x="88" y="596"/>
                      </a:lnTo>
                      <a:lnTo>
                        <a:pt x="94" y="622"/>
                      </a:lnTo>
                      <a:lnTo>
                        <a:pt x="232" y="679"/>
                      </a:lnTo>
                      <a:lnTo>
                        <a:pt x="245" y="599"/>
                      </a:lnTo>
                      <a:lnTo>
                        <a:pt x="254" y="565"/>
                      </a:lnTo>
                      <a:lnTo>
                        <a:pt x="266" y="539"/>
                      </a:lnTo>
                      <a:lnTo>
                        <a:pt x="261" y="531"/>
                      </a:lnTo>
                      <a:lnTo>
                        <a:pt x="233" y="506"/>
                      </a:lnTo>
                      <a:lnTo>
                        <a:pt x="211" y="471"/>
                      </a:lnTo>
                      <a:lnTo>
                        <a:pt x="183" y="422"/>
                      </a:lnTo>
                      <a:lnTo>
                        <a:pt x="160" y="368"/>
                      </a:lnTo>
                      <a:lnTo>
                        <a:pt x="136" y="301"/>
                      </a:lnTo>
                      <a:lnTo>
                        <a:pt x="105" y="219"/>
                      </a:lnTo>
                      <a:lnTo>
                        <a:pt x="74" y="136"/>
                      </a:lnTo>
                      <a:lnTo>
                        <a:pt x="61" y="92"/>
                      </a:lnTo>
                      <a:lnTo>
                        <a:pt x="58" y="48"/>
                      </a:lnTo>
                      <a:lnTo>
                        <a:pt x="44" y="66"/>
                      </a:lnTo>
                      <a:lnTo>
                        <a:pt x="52" y="120"/>
                      </a:lnTo>
                      <a:lnTo>
                        <a:pt x="64" y="155"/>
                      </a:lnTo>
                      <a:lnTo>
                        <a:pt x="82" y="205"/>
                      </a:lnTo>
                      <a:lnTo>
                        <a:pt x="103" y="262"/>
                      </a:lnTo>
                      <a:lnTo>
                        <a:pt x="126" y="327"/>
                      </a:lnTo>
                      <a:lnTo>
                        <a:pt x="147" y="376"/>
                      </a:lnTo>
                      <a:lnTo>
                        <a:pt x="168" y="422"/>
                      </a:lnTo>
                      <a:lnTo>
                        <a:pt x="187" y="466"/>
                      </a:lnTo>
                      <a:lnTo>
                        <a:pt x="208" y="500"/>
                      </a:lnTo>
                      <a:lnTo>
                        <a:pt x="231" y="522"/>
                      </a:lnTo>
                      <a:lnTo>
                        <a:pt x="245" y="542"/>
                      </a:lnTo>
                      <a:lnTo>
                        <a:pt x="233" y="589"/>
                      </a:lnTo>
                      <a:lnTo>
                        <a:pt x="225" y="628"/>
                      </a:lnTo>
                      <a:lnTo>
                        <a:pt x="220" y="654"/>
                      </a:lnTo>
                      <a:lnTo>
                        <a:pt x="105" y="608"/>
                      </a:lnTo>
                      <a:lnTo>
                        <a:pt x="86" y="512"/>
                      </a:lnTo>
                      <a:lnTo>
                        <a:pt x="70" y="422"/>
                      </a:lnTo>
                      <a:lnTo>
                        <a:pt x="56" y="338"/>
                      </a:lnTo>
                      <a:lnTo>
                        <a:pt x="40" y="247"/>
                      </a:lnTo>
                      <a:lnTo>
                        <a:pt x="32" y="182"/>
                      </a:lnTo>
                      <a:lnTo>
                        <a:pt x="20" y="128"/>
                      </a:lnTo>
                      <a:lnTo>
                        <a:pt x="17" y="124"/>
                      </a:lnTo>
                      <a:lnTo>
                        <a:pt x="12" y="80"/>
                      </a:lnTo>
                      <a:lnTo>
                        <a:pt x="15" y="48"/>
                      </a:lnTo>
                      <a:lnTo>
                        <a:pt x="23" y="22"/>
                      </a:lnTo>
                      <a:lnTo>
                        <a:pt x="35" y="13"/>
                      </a:lnTo>
                      <a:lnTo>
                        <a:pt x="55" y="19"/>
                      </a:lnTo>
                      <a:lnTo>
                        <a:pt x="68" y="27"/>
                      </a:lnTo>
                      <a:lnTo>
                        <a:pt x="6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46" name="Freeform 116"/>
                <p:cNvSpPr>
                  <a:spLocks/>
                </p:cNvSpPr>
                <p:nvPr/>
              </p:nvSpPr>
              <p:spPr bwMode="auto">
                <a:xfrm>
                  <a:off x="4293" y="328"/>
                  <a:ext cx="68" cy="271"/>
                </a:xfrm>
                <a:custGeom>
                  <a:avLst/>
                  <a:gdLst>
                    <a:gd name="T0" fmla="*/ 14 w 68"/>
                    <a:gd name="T1" fmla="*/ 0 h 271"/>
                    <a:gd name="T2" fmla="*/ 42 w 68"/>
                    <a:gd name="T3" fmla="*/ 29 h 271"/>
                    <a:gd name="T4" fmla="*/ 59 w 68"/>
                    <a:gd name="T5" fmla="*/ 77 h 271"/>
                    <a:gd name="T6" fmla="*/ 68 w 68"/>
                    <a:gd name="T7" fmla="*/ 144 h 271"/>
                    <a:gd name="T8" fmla="*/ 65 w 68"/>
                    <a:gd name="T9" fmla="*/ 213 h 271"/>
                    <a:gd name="T10" fmla="*/ 54 w 68"/>
                    <a:gd name="T11" fmla="*/ 271 h 271"/>
                    <a:gd name="T12" fmla="*/ 42 w 68"/>
                    <a:gd name="T13" fmla="*/ 252 h 271"/>
                    <a:gd name="T14" fmla="*/ 56 w 68"/>
                    <a:gd name="T15" fmla="*/ 191 h 271"/>
                    <a:gd name="T16" fmla="*/ 56 w 68"/>
                    <a:gd name="T17" fmla="*/ 138 h 271"/>
                    <a:gd name="T18" fmla="*/ 50 w 68"/>
                    <a:gd name="T19" fmla="*/ 91 h 271"/>
                    <a:gd name="T20" fmla="*/ 36 w 68"/>
                    <a:gd name="T21" fmla="*/ 45 h 271"/>
                    <a:gd name="T22" fmla="*/ 23 w 68"/>
                    <a:gd name="T23" fmla="*/ 26 h 271"/>
                    <a:gd name="T24" fmla="*/ 0 w 68"/>
                    <a:gd name="T25" fmla="*/ 15 h 271"/>
                    <a:gd name="T26" fmla="*/ 14 w 68"/>
                    <a:gd name="T27" fmla="*/ 0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8" h="271">
                      <a:moveTo>
                        <a:pt x="14" y="0"/>
                      </a:moveTo>
                      <a:lnTo>
                        <a:pt x="42" y="29"/>
                      </a:lnTo>
                      <a:lnTo>
                        <a:pt x="59" y="77"/>
                      </a:lnTo>
                      <a:lnTo>
                        <a:pt x="68" y="144"/>
                      </a:lnTo>
                      <a:lnTo>
                        <a:pt x="65" y="213"/>
                      </a:lnTo>
                      <a:lnTo>
                        <a:pt x="54" y="271"/>
                      </a:lnTo>
                      <a:lnTo>
                        <a:pt x="42" y="252"/>
                      </a:lnTo>
                      <a:lnTo>
                        <a:pt x="56" y="191"/>
                      </a:lnTo>
                      <a:lnTo>
                        <a:pt x="56" y="138"/>
                      </a:lnTo>
                      <a:lnTo>
                        <a:pt x="50" y="91"/>
                      </a:lnTo>
                      <a:lnTo>
                        <a:pt x="36" y="45"/>
                      </a:lnTo>
                      <a:lnTo>
                        <a:pt x="23" y="26"/>
                      </a:lnTo>
                      <a:lnTo>
                        <a:pt x="0" y="15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37" name="Group 125"/>
              <p:cNvGrpSpPr>
                <a:grpSpLocks/>
              </p:cNvGrpSpPr>
              <p:nvPr/>
            </p:nvGrpSpPr>
            <p:grpSpPr bwMode="auto">
              <a:xfrm>
                <a:off x="6767513" y="795338"/>
                <a:ext cx="325438" cy="688975"/>
                <a:chOff x="4263" y="501"/>
                <a:chExt cx="205" cy="434"/>
              </a:xfrm>
              <a:solidFill>
                <a:srgbClr val="FFFF00"/>
              </a:solidFill>
            </p:grpSpPr>
            <p:sp>
              <p:nvSpPr>
                <p:cNvPr id="38" name="Freeform 118"/>
                <p:cNvSpPr>
                  <a:spLocks/>
                </p:cNvSpPr>
                <p:nvPr/>
              </p:nvSpPr>
              <p:spPr bwMode="auto">
                <a:xfrm>
                  <a:off x="4263" y="501"/>
                  <a:ext cx="42" cy="42"/>
                </a:xfrm>
                <a:custGeom>
                  <a:avLst/>
                  <a:gdLst>
                    <a:gd name="T0" fmla="*/ 39 w 42"/>
                    <a:gd name="T1" fmla="*/ 1 h 42"/>
                    <a:gd name="T2" fmla="*/ 33 w 42"/>
                    <a:gd name="T3" fmla="*/ 0 h 42"/>
                    <a:gd name="T4" fmla="*/ 27 w 42"/>
                    <a:gd name="T5" fmla="*/ 0 h 42"/>
                    <a:gd name="T6" fmla="*/ 21 w 42"/>
                    <a:gd name="T7" fmla="*/ 1 h 42"/>
                    <a:gd name="T8" fmla="*/ 18 w 42"/>
                    <a:gd name="T9" fmla="*/ 6 h 42"/>
                    <a:gd name="T10" fmla="*/ 16 w 42"/>
                    <a:gd name="T11" fmla="*/ 10 h 42"/>
                    <a:gd name="T12" fmla="*/ 16 w 42"/>
                    <a:gd name="T13" fmla="*/ 15 h 42"/>
                    <a:gd name="T14" fmla="*/ 18 w 42"/>
                    <a:gd name="T15" fmla="*/ 19 h 42"/>
                    <a:gd name="T16" fmla="*/ 18 w 42"/>
                    <a:gd name="T17" fmla="*/ 24 h 42"/>
                    <a:gd name="T18" fmla="*/ 16 w 42"/>
                    <a:gd name="T19" fmla="*/ 28 h 42"/>
                    <a:gd name="T20" fmla="*/ 12 w 42"/>
                    <a:gd name="T21" fmla="*/ 28 h 42"/>
                    <a:gd name="T22" fmla="*/ 4 w 42"/>
                    <a:gd name="T23" fmla="*/ 28 h 42"/>
                    <a:gd name="T24" fmla="*/ 0 w 42"/>
                    <a:gd name="T25" fmla="*/ 33 h 42"/>
                    <a:gd name="T26" fmla="*/ 4 w 42"/>
                    <a:gd name="T27" fmla="*/ 34 h 42"/>
                    <a:gd name="T28" fmla="*/ 9 w 42"/>
                    <a:gd name="T29" fmla="*/ 34 h 42"/>
                    <a:gd name="T30" fmla="*/ 15 w 42"/>
                    <a:gd name="T31" fmla="*/ 37 h 42"/>
                    <a:gd name="T32" fmla="*/ 18 w 42"/>
                    <a:gd name="T33" fmla="*/ 42 h 42"/>
                    <a:gd name="T34" fmla="*/ 22 w 42"/>
                    <a:gd name="T35" fmla="*/ 42 h 42"/>
                    <a:gd name="T36" fmla="*/ 27 w 42"/>
                    <a:gd name="T37" fmla="*/ 39 h 42"/>
                    <a:gd name="T38" fmla="*/ 27 w 42"/>
                    <a:gd name="T39" fmla="*/ 34 h 42"/>
                    <a:gd name="T40" fmla="*/ 27 w 42"/>
                    <a:gd name="T41" fmla="*/ 30 h 42"/>
                    <a:gd name="T42" fmla="*/ 27 w 42"/>
                    <a:gd name="T43" fmla="*/ 25 h 42"/>
                    <a:gd name="T44" fmla="*/ 25 w 42"/>
                    <a:gd name="T45" fmla="*/ 21 h 42"/>
                    <a:gd name="T46" fmla="*/ 25 w 42"/>
                    <a:gd name="T47" fmla="*/ 16 h 42"/>
                    <a:gd name="T48" fmla="*/ 30 w 42"/>
                    <a:gd name="T49" fmla="*/ 15 h 42"/>
                    <a:gd name="T50" fmla="*/ 34 w 42"/>
                    <a:gd name="T51" fmla="*/ 15 h 42"/>
                    <a:gd name="T52" fmla="*/ 39 w 42"/>
                    <a:gd name="T53" fmla="*/ 15 h 42"/>
                    <a:gd name="T54" fmla="*/ 42 w 42"/>
                    <a:gd name="T55" fmla="*/ 15 h 42"/>
                    <a:gd name="T56" fmla="*/ 42 w 42"/>
                    <a:gd name="T57" fmla="*/ 10 h 42"/>
                    <a:gd name="T58" fmla="*/ 39 w 42"/>
                    <a:gd name="T59" fmla="*/ 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" h="42">
                      <a:moveTo>
                        <a:pt x="39" y="1"/>
                      </a:moveTo>
                      <a:lnTo>
                        <a:pt x="33" y="0"/>
                      </a:lnTo>
                      <a:lnTo>
                        <a:pt x="27" y="0"/>
                      </a:lnTo>
                      <a:lnTo>
                        <a:pt x="21" y="1"/>
                      </a:lnTo>
                      <a:lnTo>
                        <a:pt x="18" y="6"/>
                      </a:lnTo>
                      <a:lnTo>
                        <a:pt x="16" y="10"/>
                      </a:lnTo>
                      <a:lnTo>
                        <a:pt x="16" y="15"/>
                      </a:lnTo>
                      <a:lnTo>
                        <a:pt x="18" y="19"/>
                      </a:lnTo>
                      <a:lnTo>
                        <a:pt x="18" y="24"/>
                      </a:lnTo>
                      <a:lnTo>
                        <a:pt x="16" y="28"/>
                      </a:lnTo>
                      <a:lnTo>
                        <a:pt x="12" y="28"/>
                      </a:lnTo>
                      <a:lnTo>
                        <a:pt x="4" y="28"/>
                      </a:lnTo>
                      <a:lnTo>
                        <a:pt x="0" y="33"/>
                      </a:lnTo>
                      <a:lnTo>
                        <a:pt x="4" y="34"/>
                      </a:lnTo>
                      <a:lnTo>
                        <a:pt x="9" y="34"/>
                      </a:lnTo>
                      <a:lnTo>
                        <a:pt x="15" y="37"/>
                      </a:lnTo>
                      <a:lnTo>
                        <a:pt x="18" y="42"/>
                      </a:lnTo>
                      <a:lnTo>
                        <a:pt x="22" y="42"/>
                      </a:lnTo>
                      <a:lnTo>
                        <a:pt x="27" y="39"/>
                      </a:lnTo>
                      <a:lnTo>
                        <a:pt x="27" y="34"/>
                      </a:lnTo>
                      <a:lnTo>
                        <a:pt x="27" y="30"/>
                      </a:lnTo>
                      <a:lnTo>
                        <a:pt x="27" y="25"/>
                      </a:lnTo>
                      <a:lnTo>
                        <a:pt x="25" y="21"/>
                      </a:lnTo>
                      <a:lnTo>
                        <a:pt x="25" y="16"/>
                      </a:lnTo>
                      <a:lnTo>
                        <a:pt x="30" y="15"/>
                      </a:lnTo>
                      <a:lnTo>
                        <a:pt x="34" y="15"/>
                      </a:lnTo>
                      <a:lnTo>
                        <a:pt x="39" y="15"/>
                      </a:lnTo>
                      <a:lnTo>
                        <a:pt x="42" y="15"/>
                      </a:lnTo>
                      <a:lnTo>
                        <a:pt x="42" y="10"/>
                      </a:lnTo>
                      <a:lnTo>
                        <a:pt x="39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39" name="Freeform 119"/>
                <p:cNvSpPr>
                  <a:spLocks/>
                </p:cNvSpPr>
                <p:nvPr/>
              </p:nvSpPr>
              <p:spPr bwMode="auto">
                <a:xfrm>
                  <a:off x="4269" y="552"/>
                  <a:ext cx="60" cy="45"/>
                </a:xfrm>
                <a:custGeom>
                  <a:avLst/>
                  <a:gdLst>
                    <a:gd name="T0" fmla="*/ 51 w 60"/>
                    <a:gd name="T1" fmla="*/ 2 h 45"/>
                    <a:gd name="T2" fmla="*/ 45 w 60"/>
                    <a:gd name="T3" fmla="*/ 0 h 45"/>
                    <a:gd name="T4" fmla="*/ 40 w 60"/>
                    <a:gd name="T5" fmla="*/ 2 h 45"/>
                    <a:gd name="T6" fmla="*/ 36 w 60"/>
                    <a:gd name="T7" fmla="*/ 3 h 45"/>
                    <a:gd name="T8" fmla="*/ 33 w 60"/>
                    <a:gd name="T9" fmla="*/ 9 h 45"/>
                    <a:gd name="T10" fmla="*/ 31 w 60"/>
                    <a:gd name="T11" fmla="*/ 13 h 45"/>
                    <a:gd name="T12" fmla="*/ 30 w 60"/>
                    <a:gd name="T13" fmla="*/ 18 h 45"/>
                    <a:gd name="T14" fmla="*/ 30 w 60"/>
                    <a:gd name="T15" fmla="*/ 22 h 45"/>
                    <a:gd name="T16" fmla="*/ 28 w 60"/>
                    <a:gd name="T17" fmla="*/ 28 h 45"/>
                    <a:gd name="T18" fmla="*/ 24 w 60"/>
                    <a:gd name="T19" fmla="*/ 28 h 45"/>
                    <a:gd name="T20" fmla="*/ 19 w 60"/>
                    <a:gd name="T21" fmla="*/ 28 h 45"/>
                    <a:gd name="T22" fmla="*/ 15 w 60"/>
                    <a:gd name="T23" fmla="*/ 25 h 45"/>
                    <a:gd name="T24" fmla="*/ 10 w 60"/>
                    <a:gd name="T25" fmla="*/ 25 h 45"/>
                    <a:gd name="T26" fmla="*/ 6 w 60"/>
                    <a:gd name="T27" fmla="*/ 27 h 45"/>
                    <a:gd name="T28" fmla="*/ 3 w 60"/>
                    <a:gd name="T29" fmla="*/ 31 h 45"/>
                    <a:gd name="T30" fmla="*/ 0 w 60"/>
                    <a:gd name="T31" fmla="*/ 36 h 45"/>
                    <a:gd name="T32" fmla="*/ 0 w 60"/>
                    <a:gd name="T33" fmla="*/ 40 h 45"/>
                    <a:gd name="T34" fmla="*/ 0 w 60"/>
                    <a:gd name="T35" fmla="*/ 45 h 45"/>
                    <a:gd name="T36" fmla="*/ 0 w 60"/>
                    <a:gd name="T37" fmla="*/ 40 h 45"/>
                    <a:gd name="T38" fmla="*/ 4 w 60"/>
                    <a:gd name="T39" fmla="*/ 39 h 45"/>
                    <a:gd name="T40" fmla="*/ 9 w 60"/>
                    <a:gd name="T41" fmla="*/ 37 h 45"/>
                    <a:gd name="T42" fmla="*/ 13 w 60"/>
                    <a:gd name="T43" fmla="*/ 40 h 45"/>
                    <a:gd name="T44" fmla="*/ 18 w 60"/>
                    <a:gd name="T45" fmla="*/ 43 h 45"/>
                    <a:gd name="T46" fmla="*/ 22 w 60"/>
                    <a:gd name="T47" fmla="*/ 45 h 45"/>
                    <a:gd name="T48" fmla="*/ 27 w 60"/>
                    <a:gd name="T49" fmla="*/ 45 h 45"/>
                    <a:gd name="T50" fmla="*/ 31 w 60"/>
                    <a:gd name="T51" fmla="*/ 45 h 45"/>
                    <a:gd name="T52" fmla="*/ 36 w 60"/>
                    <a:gd name="T53" fmla="*/ 42 h 45"/>
                    <a:gd name="T54" fmla="*/ 37 w 60"/>
                    <a:gd name="T55" fmla="*/ 37 h 45"/>
                    <a:gd name="T56" fmla="*/ 37 w 60"/>
                    <a:gd name="T57" fmla="*/ 33 h 45"/>
                    <a:gd name="T58" fmla="*/ 37 w 60"/>
                    <a:gd name="T59" fmla="*/ 28 h 45"/>
                    <a:gd name="T60" fmla="*/ 39 w 60"/>
                    <a:gd name="T61" fmla="*/ 24 h 45"/>
                    <a:gd name="T62" fmla="*/ 43 w 60"/>
                    <a:gd name="T63" fmla="*/ 22 h 45"/>
                    <a:gd name="T64" fmla="*/ 48 w 60"/>
                    <a:gd name="T65" fmla="*/ 22 h 45"/>
                    <a:gd name="T66" fmla="*/ 52 w 60"/>
                    <a:gd name="T67" fmla="*/ 22 h 45"/>
                    <a:gd name="T68" fmla="*/ 57 w 60"/>
                    <a:gd name="T69" fmla="*/ 22 h 45"/>
                    <a:gd name="T70" fmla="*/ 60 w 60"/>
                    <a:gd name="T71" fmla="*/ 22 h 45"/>
                    <a:gd name="T72" fmla="*/ 51 w 60"/>
                    <a:gd name="T73" fmla="*/ 2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0" h="45">
                      <a:moveTo>
                        <a:pt x="51" y="2"/>
                      </a:moveTo>
                      <a:lnTo>
                        <a:pt x="45" y="0"/>
                      </a:lnTo>
                      <a:lnTo>
                        <a:pt x="40" y="2"/>
                      </a:lnTo>
                      <a:lnTo>
                        <a:pt x="36" y="3"/>
                      </a:lnTo>
                      <a:lnTo>
                        <a:pt x="33" y="9"/>
                      </a:lnTo>
                      <a:lnTo>
                        <a:pt x="31" y="13"/>
                      </a:lnTo>
                      <a:lnTo>
                        <a:pt x="30" y="18"/>
                      </a:lnTo>
                      <a:lnTo>
                        <a:pt x="30" y="22"/>
                      </a:lnTo>
                      <a:lnTo>
                        <a:pt x="28" y="28"/>
                      </a:lnTo>
                      <a:lnTo>
                        <a:pt x="24" y="28"/>
                      </a:lnTo>
                      <a:lnTo>
                        <a:pt x="19" y="28"/>
                      </a:lnTo>
                      <a:lnTo>
                        <a:pt x="15" y="25"/>
                      </a:lnTo>
                      <a:lnTo>
                        <a:pt x="10" y="25"/>
                      </a:lnTo>
                      <a:lnTo>
                        <a:pt x="6" y="27"/>
                      </a:lnTo>
                      <a:lnTo>
                        <a:pt x="3" y="31"/>
                      </a:lnTo>
                      <a:lnTo>
                        <a:pt x="0" y="36"/>
                      </a:lnTo>
                      <a:lnTo>
                        <a:pt x="0" y="40"/>
                      </a:lnTo>
                      <a:lnTo>
                        <a:pt x="0" y="45"/>
                      </a:lnTo>
                      <a:lnTo>
                        <a:pt x="0" y="40"/>
                      </a:lnTo>
                      <a:lnTo>
                        <a:pt x="4" y="39"/>
                      </a:lnTo>
                      <a:lnTo>
                        <a:pt x="9" y="37"/>
                      </a:lnTo>
                      <a:lnTo>
                        <a:pt x="13" y="40"/>
                      </a:lnTo>
                      <a:lnTo>
                        <a:pt x="18" y="43"/>
                      </a:lnTo>
                      <a:lnTo>
                        <a:pt x="22" y="45"/>
                      </a:lnTo>
                      <a:lnTo>
                        <a:pt x="27" y="45"/>
                      </a:lnTo>
                      <a:lnTo>
                        <a:pt x="31" y="45"/>
                      </a:lnTo>
                      <a:lnTo>
                        <a:pt x="36" y="42"/>
                      </a:lnTo>
                      <a:lnTo>
                        <a:pt x="37" y="37"/>
                      </a:lnTo>
                      <a:lnTo>
                        <a:pt x="37" y="33"/>
                      </a:lnTo>
                      <a:lnTo>
                        <a:pt x="37" y="28"/>
                      </a:lnTo>
                      <a:lnTo>
                        <a:pt x="39" y="24"/>
                      </a:lnTo>
                      <a:lnTo>
                        <a:pt x="43" y="22"/>
                      </a:lnTo>
                      <a:lnTo>
                        <a:pt x="48" y="22"/>
                      </a:lnTo>
                      <a:lnTo>
                        <a:pt x="52" y="22"/>
                      </a:lnTo>
                      <a:lnTo>
                        <a:pt x="57" y="22"/>
                      </a:lnTo>
                      <a:lnTo>
                        <a:pt x="60" y="22"/>
                      </a:lnTo>
                      <a:lnTo>
                        <a:pt x="51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40" name="Freeform 120"/>
                <p:cNvSpPr>
                  <a:spLocks/>
                </p:cNvSpPr>
                <p:nvPr/>
              </p:nvSpPr>
              <p:spPr bwMode="auto">
                <a:xfrm>
                  <a:off x="4275" y="608"/>
                  <a:ext cx="72" cy="71"/>
                </a:xfrm>
                <a:custGeom>
                  <a:avLst/>
                  <a:gdLst>
                    <a:gd name="T0" fmla="*/ 69 w 72"/>
                    <a:gd name="T1" fmla="*/ 2 h 71"/>
                    <a:gd name="T2" fmla="*/ 63 w 72"/>
                    <a:gd name="T3" fmla="*/ 2 h 71"/>
                    <a:gd name="T4" fmla="*/ 57 w 72"/>
                    <a:gd name="T5" fmla="*/ 0 h 71"/>
                    <a:gd name="T6" fmla="*/ 52 w 72"/>
                    <a:gd name="T7" fmla="*/ 0 h 71"/>
                    <a:gd name="T8" fmla="*/ 48 w 72"/>
                    <a:gd name="T9" fmla="*/ 2 h 71"/>
                    <a:gd name="T10" fmla="*/ 42 w 72"/>
                    <a:gd name="T11" fmla="*/ 3 h 71"/>
                    <a:gd name="T12" fmla="*/ 42 w 72"/>
                    <a:gd name="T13" fmla="*/ 9 h 71"/>
                    <a:gd name="T14" fmla="*/ 42 w 72"/>
                    <a:gd name="T15" fmla="*/ 14 h 71"/>
                    <a:gd name="T16" fmla="*/ 42 w 72"/>
                    <a:gd name="T17" fmla="*/ 20 h 71"/>
                    <a:gd name="T18" fmla="*/ 42 w 72"/>
                    <a:gd name="T19" fmla="*/ 24 h 71"/>
                    <a:gd name="T20" fmla="*/ 42 w 72"/>
                    <a:gd name="T21" fmla="*/ 29 h 71"/>
                    <a:gd name="T22" fmla="*/ 39 w 72"/>
                    <a:gd name="T23" fmla="*/ 33 h 71"/>
                    <a:gd name="T24" fmla="*/ 34 w 72"/>
                    <a:gd name="T25" fmla="*/ 38 h 71"/>
                    <a:gd name="T26" fmla="*/ 30 w 72"/>
                    <a:gd name="T27" fmla="*/ 41 h 71"/>
                    <a:gd name="T28" fmla="*/ 25 w 72"/>
                    <a:gd name="T29" fmla="*/ 41 h 71"/>
                    <a:gd name="T30" fmla="*/ 21 w 72"/>
                    <a:gd name="T31" fmla="*/ 41 h 71"/>
                    <a:gd name="T32" fmla="*/ 15 w 72"/>
                    <a:gd name="T33" fmla="*/ 39 h 71"/>
                    <a:gd name="T34" fmla="*/ 10 w 72"/>
                    <a:gd name="T35" fmla="*/ 38 h 71"/>
                    <a:gd name="T36" fmla="*/ 6 w 72"/>
                    <a:gd name="T37" fmla="*/ 39 h 71"/>
                    <a:gd name="T38" fmla="*/ 3 w 72"/>
                    <a:gd name="T39" fmla="*/ 44 h 71"/>
                    <a:gd name="T40" fmla="*/ 1 w 72"/>
                    <a:gd name="T41" fmla="*/ 50 h 71"/>
                    <a:gd name="T42" fmla="*/ 0 w 72"/>
                    <a:gd name="T43" fmla="*/ 54 h 71"/>
                    <a:gd name="T44" fmla="*/ 0 w 72"/>
                    <a:gd name="T45" fmla="*/ 59 h 71"/>
                    <a:gd name="T46" fmla="*/ 0 w 72"/>
                    <a:gd name="T47" fmla="*/ 63 h 71"/>
                    <a:gd name="T48" fmla="*/ 0 w 72"/>
                    <a:gd name="T49" fmla="*/ 68 h 71"/>
                    <a:gd name="T50" fmla="*/ 0 w 72"/>
                    <a:gd name="T51" fmla="*/ 71 h 71"/>
                    <a:gd name="T52" fmla="*/ 0 w 72"/>
                    <a:gd name="T53" fmla="*/ 66 h 71"/>
                    <a:gd name="T54" fmla="*/ 3 w 72"/>
                    <a:gd name="T55" fmla="*/ 62 h 71"/>
                    <a:gd name="T56" fmla="*/ 4 w 72"/>
                    <a:gd name="T57" fmla="*/ 57 h 71"/>
                    <a:gd name="T58" fmla="*/ 9 w 72"/>
                    <a:gd name="T59" fmla="*/ 54 h 71"/>
                    <a:gd name="T60" fmla="*/ 15 w 72"/>
                    <a:gd name="T61" fmla="*/ 51 h 71"/>
                    <a:gd name="T62" fmla="*/ 19 w 72"/>
                    <a:gd name="T63" fmla="*/ 51 h 71"/>
                    <a:gd name="T64" fmla="*/ 24 w 72"/>
                    <a:gd name="T65" fmla="*/ 51 h 71"/>
                    <a:gd name="T66" fmla="*/ 28 w 72"/>
                    <a:gd name="T67" fmla="*/ 51 h 71"/>
                    <a:gd name="T68" fmla="*/ 33 w 72"/>
                    <a:gd name="T69" fmla="*/ 51 h 71"/>
                    <a:gd name="T70" fmla="*/ 37 w 72"/>
                    <a:gd name="T71" fmla="*/ 51 h 71"/>
                    <a:gd name="T72" fmla="*/ 42 w 72"/>
                    <a:gd name="T73" fmla="*/ 50 h 71"/>
                    <a:gd name="T74" fmla="*/ 46 w 72"/>
                    <a:gd name="T75" fmla="*/ 45 h 71"/>
                    <a:gd name="T76" fmla="*/ 48 w 72"/>
                    <a:gd name="T77" fmla="*/ 41 h 71"/>
                    <a:gd name="T78" fmla="*/ 49 w 72"/>
                    <a:gd name="T79" fmla="*/ 36 h 71"/>
                    <a:gd name="T80" fmla="*/ 51 w 72"/>
                    <a:gd name="T81" fmla="*/ 32 h 71"/>
                    <a:gd name="T82" fmla="*/ 51 w 72"/>
                    <a:gd name="T83" fmla="*/ 27 h 71"/>
                    <a:gd name="T84" fmla="*/ 51 w 72"/>
                    <a:gd name="T85" fmla="*/ 23 h 71"/>
                    <a:gd name="T86" fmla="*/ 51 w 72"/>
                    <a:gd name="T87" fmla="*/ 18 h 71"/>
                    <a:gd name="T88" fmla="*/ 55 w 72"/>
                    <a:gd name="T89" fmla="*/ 17 h 71"/>
                    <a:gd name="T90" fmla="*/ 60 w 72"/>
                    <a:gd name="T91" fmla="*/ 17 h 71"/>
                    <a:gd name="T92" fmla="*/ 64 w 72"/>
                    <a:gd name="T93" fmla="*/ 17 h 71"/>
                    <a:gd name="T94" fmla="*/ 69 w 72"/>
                    <a:gd name="T95" fmla="*/ 17 h 71"/>
                    <a:gd name="T96" fmla="*/ 72 w 72"/>
                    <a:gd name="T97" fmla="*/ 17 h 71"/>
                    <a:gd name="T98" fmla="*/ 69 w 72"/>
                    <a:gd name="T99" fmla="*/ 2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" h="71">
                      <a:moveTo>
                        <a:pt x="69" y="2"/>
                      </a:moveTo>
                      <a:lnTo>
                        <a:pt x="63" y="2"/>
                      </a:lnTo>
                      <a:lnTo>
                        <a:pt x="57" y="0"/>
                      </a:lnTo>
                      <a:lnTo>
                        <a:pt x="52" y="0"/>
                      </a:lnTo>
                      <a:lnTo>
                        <a:pt x="48" y="2"/>
                      </a:lnTo>
                      <a:lnTo>
                        <a:pt x="42" y="3"/>
                      </a:lnTo>
                      <a:lnTo>
                        <a:pt x="42" y="9"/>
                      </a:lnTo>
                      <a:lnTo>
                        <a:pt x="42" y="14"/>
                      </a:lnTo>
                      <a:lnTo>
                        <a:pt x="42" y="20"/>
                      </a:lnTo>
                      <a:lnTo>
                        <a:pt x="42" y="24"/>
                      </a:lnTo>
                      <a:lnTo>
                        <a:pt x="42" y="29"/>
                      </a:lnTo>
                      <a:lnTo>
                        <a:pt x="39" y="33"/>
                      </a:lnTo>
                      <a:lnTo>
                        <a:pt x="34" y="38"/>
                      </a:lnTo>
                      <a:lnTo>
                        <a:pt x="30" y="41"/>
                      </a:lnTo>
                      <a:lnTo>
                        <a:pt x="25" y="41"/>
                      </a:lnTo>
                      <a:lnTo>
                        <a:pt x="21" y="41"/>
                      </a:lnTo>
                      <a:lnTo>
                        <a:pt x="15" y="39"/>
                      </a:lnTo>
                      <a:lnTo>
                        <a:pt x="10" y="38"/>
                      </a:lnTo>
                      <a:lnTo>
                        <a:pt x="6" y="39"/>
                      </a:lnTo>
                      <a:lnTo>
                        <a:pt x="3" y="44"/>
                      </a:lnTo>
                      <a:lnTo>
                        <a:pt x="1" y="50"/>
                      </a:lnTo>
                      <a:lnTo>
                        <a:pt x="0" y="54"/>
                      </a:lnTo>
                      <a:lnTo>
                        <a:pt x="0" y="59"/>
                      </a:lnTo>
                      <a:lnTo>
                        <a:pt x="0" y="63"/>
                      </a:lnTo>
                      <a:lnTo>
                        <a:pt x="0" y="68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3" y="62"/>
                      </a:lnTo>
                      <a:lnTo>
                        <a:pt x="4" y="57"/>
                      </a:lnTo>
                      <a:lnTo>
                        <a:pt x="9" y="54"/>
                      </a:lnTo>
                      <a:lnTo>
                        <a:pt x="15" y="51"/>
                      </a:lnTo>
                      <a:lnTo>
                        <a:pt x="19" y="51"/>
                      </a:lnTo>
                      <a:lnTo>
                        <a:pt x="24" y="51"/>
                      </a:lnTo>
                      <a:lnTo>
                        <a:pt x="28" y="51"/>
                      </a:lnTo>
                      <a:lnTo>
                        <a:pt x="33" y="51"/>
                      </a:lnTo>
                      <a:lnTo>
                        <a:pt x="37" y="51"/>
                      </a:lnTo>
                      <a:lnTo>
                        <a:pt x="42" y="50"/>
                      </a:lnTo>
                      <a:lnTo>
                        <a:pt x="46" y="45"/>
                      </a:lnTo>
                      <a:lnTo>
                        <a:pt x="48" y="41"/>
                      </a:lnTo>
                      <a:lnTo>
                        <a:pt x="49" y="36"/>
                      </a:lnTo>
                      <a:lnTo>
                        <a:pt x="51" y="32"/>
                      </a:lnTo>
                      <a:lnTo>
                        <a:pt x="51" y="27"/>
                      </a:lnTo>
                      <a:lnTo>
                        <a:pt x="51" y="23"/>
                      </a:lnTo>
                      <a:lnTo>
                        <a:pt x="51" y="18"/>
                      </a:lnTo>
                      <a:lnTo>
                        <a:pt x="55" y="17"/>
                      </a:lnTo>
                      <a:lnTo>
                        <a:pt x="60" y="17"/>
                      </a:lnTo>
                      <a:lnTo>
                        <a:pt x="64" y="17"/>
                      </a:lnTo>
                      <a:lnTo>
                        <a:pt x="69" y="17"/>
                      </a:lnTo>
                      <a:lnTo>
                        <a:pt x="72" y="17"/>
                      </a:lnTo>
                      <a:lnTo>
                        <a:pt x="69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41" name="Freeform 121"/>
                <p:cNvSpPr>
                  <a:spLocks/>
                </p:cNvSpPr>
                <p:nvPr/>
              </p:nvSpPr>
              <p:spPr bwMode="auto">
                <a:xfrm>
                  <a:off x="4292" y="660"/>
                  <a:ext cx="75" cy="71"/>
                </a:xfrm>
                <a:custGeom>
                  <a:avLst/>
                  <a:gdLst>
                    <a:gd name="T0" fmla="*/ 66 w 75"/>
                    <a:gd name="T1" fmla="*/ 1 h 71"/>
                    <a:gd name="T2" fmla="*/ 60 w 75"/>
                    <a:gd name="T3" fmla="*/ 0 h 71"/>
                    <a:gd name="T4" fmla="*/ 56 w 75"/>
                    <a:gd name="T5" fmla="*/ 0 h 71"/>
                    <a:gd name="T6" fmla="*/ 51 w 75"/>
                    <a:gd name="T7" fmla="*/ 0 h 71"/>
                    <a:gd name="T8" fmla="*/ 47 w 75"/>
                    <a:gd name="T9" fmla="*/ 4 h 71"/>
                    <a:gd name="T10" fmla="*/ 45 w 75"/>
                    <a:gd name="T11" fmla="*/ 9 h 71"/>
                    <a:gd name="T12" fmla="*/ 44 w 75"/>
                    <a:gd name="T13" fmla="*/ 13 h 71"/>
                    <a:gd name="T14" fmla="*/ 44 w 75"/>
                    <a:gd name="T15" fmla="*/ 18 h 71"/>
                    <a:gd name="T16" fmla="*/ 44 w 75"/>
                    <a:gd name="T17" fmla="*/ 22 h 71"/>
                    <a:gd name="T18" fmla="*/ 44 w 75"/>
                    <a:gd name="T19" fmla="*/ 27 h 71"/>
                    <a:gd name="T20" fmla="*/ 41 w 75"/>
                    <a:gd name="T21" fmla="*/ 34 h 71"/>
                    <a:gd name="T22" fmla="*/ 35 w 75"/>
                    <a:gd name="T23" fmla="*/ 37 h 71"/>
                    <a:gd name="T24" fmla="*/ 27 w 75"/>
                    <a:gd name="T25" fmla="*/ 36 h 71"/>
                    <a:gd name="T26" fmla="*/ 23 w 75"/>
                    <a:gd name="T27" fmla="*/ 33 h 71"/>
                    <a:gd name="T28" fmla="*/ 18 w 75"/>
                    <a:gd name="T29" fmla="*/ 30 h 71"/>
                    <a:gd name="T30" fmla="*/ 14 w 75"/>
                    <a:gd name="T31" fmla="*/ 30 h 71"/>
                    <a:gd name="T32" fmla="*/ 9 w 75"/>
                    <a:gd name="T33" fmla="*/ 31 h 71"/>
                    <a:gd name="T34" fmla="*/ 6 w 75"/>
                    <a:gd name="T35" fmla="*/ 36 h 71"/>
                    <a:gd name="T36" fmla="*/ 5 w 75"/>
                    <a:gd name="T37" fmla="*/ 40 h 71"/>
                    <a:gd name="T38" fmla="*/ 2 w 75"/>
                    <a:gd name="T39" fmla="*/ 45 h 71"/>
                    <a:gd name="T40" fmla="*/ 2 w 75"/>
                    <a:gd name="T41" fmla="*/ 49 h 71"/>
                    <a:gd name="T42" fmla="*/ 0 w 75"/>
                    <a:gd name="T43" fmla="*/ 54 h 71"/>
                    <a:gd name="T44" fmla="*/ 0 w 75"/>
                    <a:gd name="T45" fmla="*/ 58 h 71"/>
                    <a:gd name="T46" fmla="*/ 0 w 75"/>
                    <a:gd name="T47" fmla="*/ 63 h 71"/>
                    <a:gd name="T48" fmla="*/ 0 w 75"/>
                    <a:gd name="T49" fmla="*/ 67 h 71"/>
                    <a:gd name="T50" fmla="*/ 0 w 75"/>
                    <a:gd name="T51" fmla="*/ 71 h 71"/>
                    <a:gd name="T52" fmla="*/ 0 w 75"/>
                    <a:gd name="T53" fmla="*/ 67 h 71"/>
                    <a:gd name="T54" fmla="*/ 0 w 75"/>
                    <a:gd name="T55" fmla="*/ 63 h 71"/>
                    <a:gd name="T56" fmla="*/ 2 w 75"/>
                    <a:gd name="T57" fmla="*/ 58 h 71"/>
                    <a:gd name="T58" fmla="*/ 5 w 75"/>
                    <a:gd name="T59" fmla="*/ 54 h 71"/>
                    <a:gd name="T60" fmla="*/ 8 w 75"/>
                    <a:gd name="T61" fmla="*/ 49 h 71"/>
                    <a:gd name="T62" fmla="*/ 12 w 75"/>
                    <a:gd name="T63" fmla="*/ 48 h 71"/>
                    <a:gd name="T64" fmla="*/ 17 w 75"/>
                    <a:gd name="T65" fmla="*/ 48 h 71"/>
                    <a:gd name="T66" fmla="*/ 21 w 75"/>
                    <a:gd name="T67" fmla="*/ 51 h 71"/>
                    <a:gd name="T68" fmla="*/ 26 w 75"/>
                    <a:gd name="T69" fmla="*/ 54 h 71"/>
                    <a:gd name="T70" fmla="*/ 30 w 75"/>
                    <a:gd name="T71" fmla="*/ 57 h 71"/>
                    <a:gd name="T72" fmla="*/ 35 w 75"/>
                    <a:gd name="T73" fmla="*/ 60 h 71"/>
                    <a:gd name="T74" fmla="*/ 39 w 75"/>
                    <a:gd name="T75" fmla="*/ 58 h 71"/>
                    <a:gd name="T76" fmla="*/ 41 w 75"/>
                    <a:gd name="T77" fmla="*/ 54 h 71"/>
                    <a:gd name="T78" fmla="*/ 45 w 75"/>
                    <a:gd name="T79" fmla="*/ 51 h 71"/>
                    <a:gd name="T80" fmla="*/ 45 w 75"/>
                    <a:gd name="T81" fmla="*/ 46 h 71"/>
                    <a:gd name="T82" fmla="*/ 45 w 75"/>
                    <a:gd name="T83" fmla="*/ 42 h 71"/>
                    <a:gd name="T84" fmla="*/ 47 w 75"/>
                    <a:gd name="T85" fmla="*/ 37 h 71"/>
                    <a:gd name="T86" fmla="*/ 48 w 75"/>
                    <a:gd name="T87" fmla="*/ 33 h 71"/>
                    <a:gd name="T88" fmla="*/ 50 w 75"/>
                    <a:gd name="T89" fmla="*/ 28 h 71"/>
                    <a:gd name="T90" fmla="*/ 51 w 75"/>
                    <a:gd name="T91" fmla="*/ 24 h 71"/>
                    <a:gd name="T92" fmla="*/ 56 w 75"/>
                    <a:gd name="T93" fmla="*/ 21 h 71"/>
                    <a:gd name="T94" fmla="*/ 60 w 75"/>
                    <a:gd name="T95" fmla="*/ 18 h 71"/>
                    <a:gd name="T96" fmla="*/ 65 w 75"/>
                    <a:gd name="T97" fmla="*/ 18 h 71"/>
                    <a:gd name="T98" fmla="*/ 71 w 75"/>
                    <a:gd name="T99" fmla="*/ 18 h 71"/>
                    <a:gd name="T100" fmla="*/ 75 w 75"/>
                    <a:gd name="T101" fmla="*/ 22 h 71"/>
                    <a:gd name="T102" fmla="*/ 66 w 75"/>
                    <a:gd name="T103" fmla="*/ 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" h="71">
                      <a:moveTo>
                        <a:pt x="66" y="1"/>
                      </a:moveTo>
                      <a:lnTo>
                        <a:pt x="60" y="0"/>
                      </a:lnTo>
                      <a:lnTo>
                        <a:pt x="56" y="0"/>
                      </a:lnTo>
                      <a:lnTo>
                        <a:pt x="51" y="0"/>
                      </a:lnTo>
                      <a:lnTo>
                        <a:pt x="47" y="4"/>
                      </a:lnTo>
                      <a:lnTo>
                        <a:pt x="45" y="9"/>
                      </a:lnTo>
                      <a:lnTo>
                        <a:pt x="44" y="13"/>
                      </a:lnTo>
                      <a:lnTo>
                        <a:pt x="44" y="18"/>
                      </a:lnTo>
                      <a:lnTo>
                        <a:pt x="44" y="22"/>
                      </a:lnTo>
                      <a:lnTo>
                        <a:pt x="44" y="27"/>
                      </a:lnTo>
                      <a:lnTo>
                        <a:pt x="41" y="34"/>
                      </a:lnTo>
                      <a:lnTo>
                        <a:pt x="35" y="37"/>
                      </a:lnTo>
                      <a:lnTo>
                        <a:pt x="27" y="36"/>
                      </a:lnTo>
                      <a:lnTo>
                        <a:pt x="23" y="33"/>
                      </a:lnTo>
                      <a:lnTo>
                        <a:pt x="18" y="30"/>
                      </a:lnTo>
                      <a:lnTo>
                        <a:pt x="14" y="30"/>
                      </a:lnTo>
                      <a:lnTo>
                        <a:pt x="9" y="31"/>
                      </a:lnTo>
                      <a:lnTo>
                        <a:pt x="6" y="36"/>
                      </a:lnTo>
                      <a:lnTo>
                        <a:pt x="5" y="40"/>
                      </a:lnTo>
                      <a:lnTo>
                        <a:pt x="2" y="45"/>
                      </a:lnTo>
                      <a:lnTo>
                        <a:pt x="2" y="49"/>
                      </a:lnTo>
                      <a:lnTo>
                        <a:pt x="0" y="54"/>
                      </a:lnTo>
                      <a:lnTo>
                        <a:pt x="0" y="58"/>
                      </a:lnTo>
                      <a:lnTo>
                        <a:pt x="0" y="63"/>
                      </a:lnTo>
                      <a:lnTo>
                        <a:pt x="0" y="67"/>
                      </a:lnTo>
                      <a:lnTo>
                        <a:pt x="0" y="71"/>
                      </a:lnTo>
                      <a:lnTo>
                        <a:pt x="0" y="67"/>
                      </a:lnTo>
                      <a:lnTo>
                        <a:pt x="0" y="63"/>
                      </a:lnTo>
                      <a:lnTo>
                        <a:pt x="2" y="58"/>
                      </a:lnTo>
                      <a:lnTo>
                        <a:pt x="5" y="54"/>
                      </a:lnTo>
                      <a:lnTo>
                        <a:pt x="8" y="49"/>
                      </a:lnTo>
                      <a:lnTo>
                        <a:pt x="12" y="48"/>
                      </a:lnTo>
                      <a:lnTo>
                        <a:pt x="17" y="48"/>
                      </a:lnTo>
                      <a:lnTo>
                        <a:pt x="21" y="51"/>
                      </a:lnTo>
                      <a:lnTo>
                        <a:pt x="26" y="54"/>
                      </a:lnTo>
                      <a:lnTo>
                        <a:pt x="30" y="57"/>
                      </a:lnTo>
                      <a:lnTo>
                        <a:pt x="35" y="60"/>
                      </a:lnTo>
                      <a:lnTo>
                        <a:pt x="39" y="58"/>
                      </a:lnTo>
                      <a:lnTo>
                        <a:pt x="41" y="54"/>
                      </a:lnTo>
                      <a:lnTo>
                        <a:pt x="45" y="51"/>
                      </a:lnTo>
                      <a:lnTo>
                        <a:pt x="45" y="46"/>
                      </a:lnTo>
                      <a:lnTo>
                        <a:pt x="45" y="42"/>
                      </a:lnTo>
                      <a:lnTo>
                        <a:pt x="47" y="37"/>
                      </a:lnTo>
                      <a:lnTo>
                        <a:pt x="48" y="33"/>
                      </a:lnTo>
                      <a:lnTo>
                        <a:pt x="50" y="28"/>
                      </a:lnTo>
                      <a:lnTo>
                        <a:pt x="51" y="24"/>
                      </a:lnTo>
                      <a:lnTo>
                        <a:pt x="56" y="21"/>
                      </a:lnTo>
                      <a:lnTo>
                        <a:pt x="60" y="18"/>
                      </a:lnTo>
                      <a:lnTo>
                        <a:pt x="65" y="18"/>
                      </a:lnTo>
                      <a:lnTo>
                        <a:pt x="71" y="18"/>
                      </a:lnTo>
                      <a:lnTo>
                        <a:pt x="75" y="22"/>
                      </a:lnTo>
                      <a:lnTo>
                        <a:pt x="66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42" name="Freeform 122"/>
                <p:cNvSpPr>
                  <a:spLocks/>
                </p:cNvSpPr>
                <p:nvPr/>
              </p:nvSpPr>
              <p:spPr bwMode="auto">
                <a:xfrm>
                  <a:off x="4298" y="713"/>
                  <a:ext cx="95" cy="71"/>
                </a:xfrm>
                <a:custGeom>
                  <a:avLst/>
                  <a:gdLst>
                    <a:gd name="T0" fmla="*/ 81 w 95"/>
                    <a:gd name="T1" fmla="*/ 0 h 71"/>
                    <a:gd name="T2" fmla="*/ 73 w 95"/>
                    <a:gd name="T3" fmla="*/ 0 h 71"/>
                    <a:gd name="T4" fmla="*/ 69 w 95"/>
                    <a:gd name="T5" fmla="*/ 0 h 71"/>
                    <a:gd name="T6" fmla="*/ 65 w 95"/>
                    <a:gd name="T7" fmla="*/ 0 h 71"/>
                    <a:gd name="T8" fmla="*/ 62 w 95"/>
                    <a:gd name="T9" fmla="*/ 4 h 71"/>
                    <a:gd name="T10" fmla="*/ 60 w 95"/>
                    <a:gd name="T11" fmla="*/ 9 h 71"/>
                    <a:gd name="T12" fmla="*/ 59 w 95"/>
                    <a:gd name="T13" fmla="*/ 13 h 71"/>
                    <a:gd name="T14" fmla="*/ 59 w 95"/>
                    <a:gd name="T15" fmla="*/ 18 h 71"/>
                    <a:gd name="T16" fmla="*/ 60 w 95"/>
                    <a:gd name="T17" fmla="*/ 22 h 71"/>
                    <a:gd name="T18" fmla="*/ 60 w 95"/>
                    <a:gd name="T19" fmla="*/ 27 h 71"/>
                    <a:gd name="T20" fmla="*/ 59 w 95"/>
                    <a:gd name="T21" fmla="*/ 31 h 71"/>
                    <a:gd name="T22" fmla="*/ 54 w 95"/>
                    <a:gd name="T23" fmla="*/ 36 h 71"/>
                    <a:gd name="T24" fmla="*/ 50 w 95"/>
                    <a:gd name="T25" fmla="*/ 37 h 71"/>
                    <a:gd name="T26" fmla="*/ 45 w 95"/>
                    <a:gd name="T27" fmla="*/ 37 h 71"/>
                    <a:gd name="T28" fmla="*/ 39 w 95"/>
                    <a:gd name="T29" fmla="*/ 37 h 71"/>
                    <a:gd name="T30" fmla="*/ 35 w 95"/>
                    <a:gd name="T31" fmla="*/ 36 h 71"/>
                    <a:gd name="T32" fmla="*/ 29 w 95"/>
                    <a:gd name="T33" fmla="*/ 31 h 71"/>
                    <a:gd name="T34" fmla="*/ 24 w 95"/>
                    <a:gd name="T35" fmla="*/ 27 h 71"/>
                    <a:gd name="T36" fmla="*/ 21 w 95"/>
                    <a:gd name="T37" fmla="*/ 27 h 71"/>
                    <a:gd name="T38" fmla="*/ 16 w 95"/>
                    <a:gd name="T39" fmla="*/ 27 h 71"/>
                    <a:gd name="T40" fmla="*/ 12 w 95"/>
                    <a:gd name="T41" fmla="*/ 28 h 71"/>
                    <a:gd name="T42" fmla="*/ 10 w 95"/>
                    <a:gd name="T43" fmla="*/ 33 h 71"/>
                    <a:gd name="T44" fmla="*/ 9 w 95"/>
                    <a:gd name="T45" fmla="*/ 37 h 71"/>
                    <a:gd name="T46" fmla="*/ 6 w 95"/>
                    <a:gd name="T47" fmla="*/ 43 h 71"/>
                    <a:gd name="T48" fmla="*/ 3 w 95"/>
                    <a:gd name="T49" fmla="*/ 49 h 71"/>
                    <a:gd name="T50" fmla="*/ 3 w 95"/>
                    <a:gd name="T51" fmla="*/ 54 h 71"/>
                    <a:gd name="T52" fmla="*/ 1 w 95"/>
                    <a:gd name="T53" fmla="*/ 58 h 71"/>
                    <a:gd name="T54" fmla="*/ 0 w 95"/>
                    <a:gd name="T55" fmla="*/ 63 h 71"/>
                    <a:gd name="T56" fmla="*/ 0 w 95"/>
                    <a:gd name="T57" fmla="*/ 67 h 71"/>
                    <a:gd name="T58" fmla="*/ 0 w 95"/>
                    <a:gd name="T59" fmla="*/ 71 h 71"/>
                    <a:gd name="T60" fmla="*/ 1 w 95"/>
                    <a:gd name="T61" fmla="*/ 67 h 71"/>
                    <a:gd name="T62" fmla="*/ 3 w 95"/>
                    <a:gd name="T63" fmla="*/ 63 h 71"/>
                    <a:gd name="T64" fmla="*/ 6 w 95"/>
                    <a:gd name="T65" fmla="*/ 58 h 71"/>
                    <a:gd name="T66" fmla="*/ 9 w 95"/>
                    <a:gd name="T67" fmla="*/ 54 h 71"/>
                    <a:gd name="T68" fmla="*/ 12 w 95"/>
                    <a:gd name="T69" fmla="*/ 49 h 71"/>
                    <a:gd name="T70" fmla="*/ 15 w 95"/>
                    <a:gd name="T71" fmla="*/ 45 h 71"/>
                    <a:gd name="T72" fmla="*/ 19 w 95"/>
                    <a:gd name="T73" fmla="*/ 45 h 71"/>
                    <a:gd name="T74" fmla="*/ 24 w 95"/>
                    <a:gd name="T75" fmla="*/ 45 h 71"/>
                    <a:gd name="T76" fmla="*/ 27 w 95"/>
                    <a:gd name="T77" fmla="*/ 48 h 71"/>
                    <a:gd name="T78" fmla="*/ 32 w 95"/>
                    <a:gd name="T79" fmla="*/ 51 h 71"/>
                    <a:gd name="T80" fmla="*/ 38 w 95"/>
                    <a:gd name="T81" fmla="*/ 54 h 71"/>
                    <a:gd name="T82" fmla="*/ 42 w 95"/>
                    <a:gd name="T83" fmla="*/ 55 h 71"/>
                    <a:gd name="T84" fmla="*/ 47 w 95"/>
                    <a:gd name="T85" fmla="*/ 57 h 71"/>
                    <a:gd name="T86" fmla="*/ 51 w 95"/>
                    <a:gd name="T87" fmla="*/ 58 h 71"/>
                    <a:gd name="T88" fmla="*/ 56 w 95"/>
                    <a:gd name="T89" fmla="*/ 58 h 71"/>
                    <a:gd name="T90" fmla="*/ 60 w 95"/>
                    <a:gd name="T91" fmla="*/ 55 h 71"/>
                    <a:gd name="T92" fmla="*/ 63 w 95"/>
                    <a:gd name="T93" fmla="*/ 51 h 71"/>
                    <a:gd name="T94" fmla="*/ 65 w 95"/>
                    <a:gd name="T95" fmla="*/ 45 h 71"/>
                    <a:gd name="T96" fmla="*/ 65 w 95"/>
                    <a:gd name="T97" fmla="*/ 40 h 71"/>
                    <a:gd name="T98" fmla="*/ 65 w 95"/>
                    <a:gd name="T99" fmla="*/ 36 h 71"/>
                    <a:gd name="T100" fmla="*/ 66 w 95"/>
                    <a:gd name="T101" fmla="*/ 31 h 71"/>
                    <a:gd name="T102" fmla="*/ 68 w 95"/>
                    <a:gd name="T103" fmla="*/ 27 h 71"/>
                    <a:gd name="T104" fmla="*/ 68 w 95"/>
                    <a:gd name="T105" fmla="*/ 22 h 71"/>
                    <a:gd name="T106" fmla="*/ 69 w 95"/>
                    <a:gd name="T107" fmla="*/ 18 h 71"/>
                    <a:gd name="T108" fmla="*/ 73 w 95"/>
                    <a:gd name="T109" fmla="*/ 15 h 71"/>
                    <a:gd name="T110" fmla="*/ 78 w 95"/>
                    <a:gd name="T111" fmla="*/ 15 h 71"/>
                    <a:gd name="T112" fmla="*/ 83 w 95"/>
                    <a:gd name="T113" fmla="*/ 15 h 71"/>
                    <a:gd name="T114" fmla="*/ 86 w 95"/>
                    <a:gd name="T115" fmla="*/ 19 h 71"/>
                    <a:gd name="T116" fmla="*/ 90 w 95"/>
                    <a:gd name="T117" fmla="*/ 21 h 71"/>
                    <a:gd name="T118" fmla="*/ 95 w 95"/>
                    <a:gd name="T119" fmla="*/ 24 h 71"/>
                    <a:gd name="T120" fmla="*/ 81 w 95"/>
                    <a:gd name="T121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95" h="71">
                      <a:moveTo>
                        <a:pt x="81" y="0"/>
                      </a:moveTo>
                      <a:lnTo>
                        <a:pt x="73" y="0"/>
                      </a:lnTo>
                      <a:lnTo>
                        <a:pt x="69" y="0"/>
                      </a:lnTo>
                      <a:lnTo>
                        <a:pt x="65" y="0"/>
                      </a:lnTo>
                      <a:lnTo>
                        <a:pt x="62" y="4"/>
                      </a:lnTo>
                      <a:lnTo>
                        <a:pt x="60" y="9"/>
                      </a:lnTo>
                      <a:lnTo>
                        <a:pt x="59" y="13"/>
                      </a:lnTo>
                      <a:lnTo>
                        <a:pt x="59" y="18"/>
                      </a:lnTo>
                      <a:lnTo>
                        <a:pt x="60" y="22"/>
                      </a:lnTo>
                      <a:lnTo>
                        <a:pt x="60" y="27"/>
                      </a:lnTo>
                      <a:lnTo>
                        <a:pt x="59" y="31"/>
                      </a:lnTo>
                      <a:lnTo>
                        <a:pt x="54" y="36"/>
                      </a:lnTo>
                      <a:lnTo>
                        <a:pt x="50" y="37"/>
                      </a:lnTo>
                      <a:lnTo>
                        <a:pt x="45" y="37"/>
                      </a:lnTo>
                      <a:lnTo>
                        <a:pt x="39" y="37"/>
                      </a:lnTo>
                      <a:lnTo>
                        <a:pt x="35" y="36"/>
                      </a:lnTo>
                      <a:lnTo>
                        <a:pt x="29" y="31"/>
                      </a:lnTo>
                      <a:lnTo>
                        <a:pt x="24" y="27"/>
                      </a:lnTo>
                      <a:lnTo>
                        <a:pt x="21" y="27"/>
                      </a:lnTo>
                      <a:lnTo>
                        <a:pt x="16" y="27"/>
                      </a:lnTo>
                      <a:lnTo>
                        <a:pt x="12" y="28"/>
                      </a:lnTo>
                      <a:lnTo>
                        <a:pt x="10" y="33"/>
                      </a:lnTo>
                      <a:lnTo>
                        <a:pt x="9" y="37"/>
                      </a:lnTo>
                      <a:lnTo>
                        <a:pt x="6" y="43"/>
                      </a:lnTo>
                      <a:lnTo>
                        <a:pt x="3" y="49"/>
                      </a:lnTo>
                      <a:lnTo>
                        <a:pt x="3" y="54"/>
                      </a:lnTo>
                      <a:lnTo>
                        <a:pt x="1" y="58"/>
                      </a:lnTo>
                      <a:lnTo>
                        <a:pt x="0" y="63"/>
                      </a:lnTo>
                      <a:lnTo>
                        <a:pt x="0" y="67"/>
                      </a:lnTo>
                      <a:lnTo>
                        <a:pt x="0" y="71"/>
                      </a:lnTo>
                      <a:lnTo>
                        <a:pt x="1" y="67"/>
                      </a:lnTo>
                      <a:lnTo>
                        <a:pt x="3" y="63"/>
                      </a:lnTo>
                      <a:lnTo>
                        <a:pt x="6" y="58"/>
                      </a:lnTo>
                      <a:lnTo>
                        <a:pt x="9" y="54"/>
                      </a:lnTo>
                      <a:lnTo>
                        <a:pt x="12" y="49"/>
                      </a:lnTo>
                      <a:lnTo>
                        <a:pt x="15" y="45"/>
                      </a:lnTo>
                      <a:lnTo>
                        <a:pt x="19" y="45"/>
                      </a:lnTo>
                      <a:lnTo>
                        <a:pt x="24" y="45"/>
                      </a:lnTo>
                      <a:lnTo>
                        <a:pt x="27" y="48"/>
                      </a:lnTo>
                      <a:lnTo>
                        <a:pt x="32" y="51"/>
                      </a:lnTo>
                      <a:lnTo>
                        <a:pt x="38" y="54"/>
                      </a:lnTo>
                      <a:lnTo>
                        <a:pt x="42" y="55"/>
                      </a:lnTo>
                      <a:lnTo>
                        <a:pt x="47" y="57"/>
                      </a:lnTo>
                      <a:lnTo>
                        <a:pt x="51" y="58"/>
                      </a:lnTo>
                      <a:lnTo>
                        <a:pt x="56" y="58"/>
                      </a:lnTo>
                      <a:lnTo>
                        <a:pt x="60" y="55"/>
                      </a:lnTo>
                      <a:lnTo>
                        <a:pt x="63" y="51"/>
                      </a:lnTo>
                      <a:lnTo>
                        <a:pt x="65" y="45"/>
                      </a:lnTo>
                      <a:lnTo>
                        <a:pt x="65" y="40"/>
                      </a:lnTo>
                      <a:lnTo>
                        <a:pt x="65" y="36"/>
                      </a:lnTo>
                      <a:lnTo>
                        <a:pt x="66" y="31"/>
                      </a:lnTo>
                      <a:lnTo>
                        <a:pt x="68" y="27"/>
                      </a:lnTo>
                      <a:lnTo>
                        <a:pt x="68" y="22"/>
                      </a:lnTo>
                      <a:lnTo>
                        <a:pt x="69" y="18"/>
                      </a:lnTo>
                      <a:lnTo>
                        <a:pt x="73" y="15"/>
                      </a:lnTo>
                      <a:lnTo>
                        <a:pt x="78" y="15"/>
                      </a:lnTo>
                      <a:lnTo>
                        <a:pt x="83" y="15"/>
                      </a:lnTo>
                      <a:lnTo>
                        <a:pt x="86" y="19"/>
                      </a:lnTo>
                      <a:lnTo>
                        <a:pt x="90" y="21"/>
                      </a:lnTo>
                      <a:lnTo>
                        <a:pt x="95" y="24"/>
                      </a:lnTo>
                      <a:lnTo>
                        <a:pt x="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43" name="Freeform 123"/>
                <p:cNvSpPr>
                  <a:spLocks/>
                </p:cNvSpPr>
                <p:nvPr/>
              </p:nvSpPr>
              <p:spPr bwMode="auto">
                <a:xfrm>
                  <a:off x="4302" y="776"/>
                  <a:ext cx="127" cy="96"/>
                </a:xfrm>
                <a:custGeom>
                  <a:avLst/>
                  <a:gdLst>
                    <a:gd name="T0" fmla="*/ 100 w 127"/>
                    <a:gd name="T1" fmla="*/ 0 h 96"/>
                    <a:gd name="T2" fmla="*/ 89 w 127"/>
                    <a:gd name="T3" fmla="*/ 7 h 96"/>
                    <a:gd name="T4" fmla="*/ 86 w 127"/>
                    <a:gd name="T5" fmla="*/ 19 h 96"/>
                    <a:gd name="T6" fmla="*/ 86 w 127"/>
                    <a:gd name="T7" fmla="*/ 28 h 96"/>
                    <a:gd name="T8" fmla="*/ 86 w 127"/>
                    <a:gd name="T9" fmla="*/ 40 h 96"/>
                    <a:gd name="T10" fmla="*/ 83 w 127"/>
                    <a:gd name="T11" fmla="*/ 49 h 96"/>
                    <a:gd name="T12" fmla="*/ 74 w 127"/>
                    <a:gd name="T13" fmla="*/ 52 h 96"/>
                    <a:gd name="T14" fmla="*/ 62 w 127"/>
                    <a:gd name="T15" fmla="*/ 52 h 96"/>
                    <a:gd name="T16" fmla="*/ 53 w 127"/>
                    <a:gd name="T17" fmla="*/ 45 h 96"/>
                    <a:gd name="T18" fmla="*/ 46 w 127"/>
                    <a:gd name="T19" fmla="*/ 40 h 96"/>
                    <a:gd name="T20" fmla="*/ 35 w 127"/>
                    <a:gd name="T21" fmla="*/ 36 h 96"/>
                    <a:gd name="T22" fmla="*/ 27 w 127"/>
                    <a:gd name="T23" fmla="*/ 36 h 96"/>
                    <a:gd name="T24" fmla="*/ 18 w 127"/>
                    <a:gd name="T25" fmla="*/ 42 h 96"/>
                    <a:gd name="T26" fmla="*/ 11 w 127"/>
                    <a:gd name="T27" fmla="*/ 48 h 96"/>
                    <a:gd name="T28" fmla="*/ 5 w 127"/>
                    <a:gd name="T29" fmla="*/ 57 h 96"/>
                    <a:gd name="T30" fmla="*/ 2 w 127"/>
                    <a:gd name="T31" fmla="*/ 67 h 96"/>
                    <a:gd name="T32" fmla="*/ 0 w 127"/>
                    <a:gd name="T33" fmla="*/ 76 h 96"/>
                    <a:gd name="T34" fmla="*/ 0 w 127"/>
                    <a:gd name="T35" fmla="*/ 87 h 96"/>
                    <a:gd name="T36" fmla="*/ 3 w 127"/>
                    <a:gd name="T37" fmla="*/ 96 h 96"/>
                    <a:gd name="T38" fmla="*/ 3 w 127"/>
                    <a:gd name="T39" fmla="*/ 88 h 96"/>
                    <a:gd name="T40" fmla="*/ 3 w 127"/>
                    <a:gd name="T41" fmla="*/ 78 h 96"/>
                    <a:gd name="T42" fmla="*/ 8 w 127"/>
                    <a:gd name="T43" fmla="*/ 69 h 96"/>
                    <a:gd name="T44" fmla="*/ 14 w 127"/>
                    <a:gd name="T45" fmla="*/ 60 h 96"/>
                    <a:gd name="T46" fmla="*/ 23 w 127"/>
                    <a:gd name="T47" fmla="*/ 55 h 96"/>
                    <a:gd name="T48" fmla="*/ 32 w 127"/>
                    <a:gd name="T49" fmla="*/ 55 h 96"/>
                    <a:gd name="T50" fmla="*/ 40 w 127"/>
                    <a:gd name="T51" fmla="*/ 58 h 96"/>
                    <a:gd name="T52" fmla="*/ 47 w 127"/>
                    <a:gd name="T53" fmla="*/ 64 h 96"/>
                    <a:gd name="T54" fmla="*/ 56 w 127"/>
                    <a:gd name="T55" fmla="*/ 67 h 96"/>
                    <a:gd name="T56" fmla="*/ 65 w 127"/>
                    <a:gd name="T57" fmla="*/ 70 h 96"/>
                    <a:gd name="T58" fmla="*/ 75 w 127"/>
                    <a:gd name="T59" fmla="*/ 67 h 96"/>
                    <a:gd name="T60" fmla="*/ 84 w 127"/>
                    <a:gd name="T61" fmla="*/ 60 h 96"/>
                    <a:gd name="T62" fmla="*/ 89 w 127"/>
                    <a:gd name="T63" fmla="*/ 51 h 96"/>
                    <a:gd name="T64" fmla="*/ 90 w 127"/>
                    <a:gd name="T65" fmla="*/ 42 h 96"/>
                    <a:gd name="T66" fmla="*/ 92 w 127"/>
                    <a:gd name="T67" fmla="*/ 31 h 96"/>
                    <a:gd name="T68" fmla="*/ 96 w 127"/>
                    <a:gd name="T69" fmla="*/ 24 h 96"/>
                    <a:gd name="T70" fmla="*/ 104 w 127"/>
                    <a:gd name="T71" fmla="*/ 21 h 96"/>
                    <a:gd name="T72" fmla="*/ 115 w 127"/>
                    <a:gd name="T73" fmla="*/ 22 h 96"/>
                    <a:gd name="T74" fmla="*/ 127 w 127"/>
                    <a:gd name="T75" fmla="*/ 27 h 96"/>
                    <a:gd name="T76" fmla="*/ 106 w 127"/>
                    <a:gd name="T77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7" h="96">
                      <a:moveTo>
                        <a:pt x="106" y="0"/>
                      </a:moveTo>
                      <a:lnTo>
                        <a:pt x="100" y="0"/>
                      </a:lnTo>
                      <a:lnTo>
                        <a:pt x="95" y="4"/>
                      </a:lnTo>
                      <a:lnTo>
                        <a:pt x="89" y="7"/>
                      </a:lnTo>
                      <a:lnTo>
                        <a:pt x="87" y="12"/>
                      </a:lnTo>
                      <a:lnTo>
                        <a:pt x="86" y="19"/>
                      </a:lnTo>
                      <a:lnTo>
                        <a:pt x="86" y="24"/>
                      </a:lnTo>
                      <a:lnTo>
                        <a:pt x="86" y="28"/>
                      </a:lnTo>
                      <a:lnTo>
                        <a:pt x="86" y="34"/>
                      </a:lnTo>
                      <a:lnTo>
                        <a:pt x="86" y="40"/>
                      </a:lnTo>
                      <a:lnTo>
                        <a:pt x="84" y="45"/>
                      </a:lnTo>
                      <a:lnTo>
                        <a:pt x="83" y="49"/>
                      </a:lnTo>
                      <a:lnTo>
                        <a:pt x="78" y="51"/>
                      </a:lnTo>
                      <a:lnTo>
                        <a:pt x="74" y="52"/>
                      </a:lnTo>
                      <a:lnTo>
                        <a:pt x="68" y="52"/>
                      </a:lnTo>
                      <a:lnTo>
                        <a:pt x="62" y="52"/>
                      </a:lnTo>
                      <a:lnTo>
                        <a:pt x="59" y="48"/>
                      </a:lnTo>
                      <a:lnTo>
                        <a:pt x="53" y="45"/>
                      </a:lnTo>
                      <a:lnTo>
                        <a:pt x="50" y="40"/>
                      </a:lnTo>
                      <a:lnTo>
                        <a:pt x="46" y="40"/>
                      </a:lnTo>
                      <a:lnTo>
                        <a:pt x="41" y="37"/>
                      </a:lnTo>
                      <a:lnTo>
                        <a:pt x="35" y="36"/>
                      </a:lnTo>
                      <a:lnTo>
                        <a:pt x="32" y="36"/>
                      </a:lnTo>
                      <a:lnTo>
                        <a:pt x="27" y="36"/>
                      </a:lnTo>
                      <a:lnTo>
                        <a:pt x="23" y="37"/>
                      </a:lnTo>
                      <a:lnTo>
                        <a:pt x="18" y="42"/>
                      </a:lnTo>
                      <a:lnTo>
                        <a:pt x="14" y="43"/>
                      </a:lnTo>
                      <a:lnTo>
                        <a:pt x="11" y="48"/>
                      </a:lnTo>
                      <a:lnTo>
                        <a:pt x="8" y="52"/>
                      </a:lnTo>
                      <a:lnTo>
                        <a:pt x="5" y="57"/>
                      </a:lnTo>
                      <a:lnTo>
                        <a:pt x="3" y="63"/>
                      </a:lnTo>
                      <a:lnTo>
                        <a:pt x="2" y="67"/>
                      </a:lnTo>
                      <a:lnTo>
                        <a:pt x="0" y="72"/>
                      </a:lnTo>
                      <a:lnTo>
                        <a:pt x="0" y="76"/>
                      </a:lnTo>
                      <a:lnTo>
                        <a:pt x="0" y="81"/>
                      </a:lnTo>
                      <a:lnTo>
                        <a:pt x="0" y="87"/>
                      </a:lnTo>
                      <a:lnTo>
                        <a:pt x="2" y="93"/>
                      </a:lnTo>
                      <a:lnTo>
                        <a:pt x="3" y="96"/>
                      </a:lnTo>
                      <a:lnTo>
                        <a:pt x="3" y="93"/>
                      </a:lnTo>
                      <a:lnTo>
                        <a:pt x="3" y="88"/>
                      </a:lnTo>
                      <a:lnTo>
                        <a:pt x="3" y="84"/>
                      </a:lnTo>
                      <a:lnTo>
                        <a:pt x="3" y="78"/>
                      </a:lnTo>
                      <a:lnTo>
                        <a:pt x="5" y="73"/>
                      </a:lnTo>
                      <a:lnTo>
                        <a:pt x="8" y="69"/>
                      </a:lnTo>
                      <a:lnTo>
                        <a:pt x="11" y="64"/>
                      </a:lnTo>
                      <a:lnTo>
                        <a:pt x="14" y="60"/>
                      </a:lnTo>
                      <a:lnTo>
                        <a:pt x="18" y="57"/>
                      </a:lnTo>
                      <a:lnTo>
                        <a:pt x="23" y="55"/>
                      </a:lnTo>
                      <a:lnTo>
                        <a:pt x="27" y="55"/>
                      </a:lnTo>
                      <a:lnTo>
                        <a:pt x="32" y="55"/>
                      </a:lnTo>
                      <a:lnTo>
                        <a:pt x="35" y="57"/>
                      </a:lnTo>
                      <a:lnTo>
                        <a:pt x="40" y="58"/>
                      </a:lnTo>
                      <a:lnTo>
                        <a:pt x="43" y="63"/>
                      </a:lnTo>
                      <a:lnTo>
                        <a:pt x="47" y="64"/>
                      </a:lnTo>
                      <a:lnTo>
                        <a:pt x="52" y="67"/>
                      </a:lnTo>
                      <a:lnTo>
                        <a:pt x="56" y="67"/>
                      </a:lnTo>
                      <a:lnTo>
                        <a:pt x="61" y="69"/>
                      </a:lnTo>
                      <a:lnTo>
                        <a:pt x="65" y="70"/>
                      </a:lnTo>
                      <a:lnTo>
                        <a:pt x="70" y="69"/>
                      </a:lnTo>
                      <a:lnTo>
                        <a:pt x="75" y="67"/>
                      </a:lnTo>
                      <a:lnTo>
                        <a:pt x="80" y="64"/>
                      </a:lnTo>
                      <a:lnTo>
                        <a:pt x="84" y="60"/>
                      </a:lnTo>
                      <a:lnTo>
                        <a:pt x="86" y="55"/>
                      </a:lnTo>
                      <a:lnTo>
                        <a:pt x="89" y="51"/>
                      </a:lnTo>
                      <a:lnTo>
                        <a:pt x="90" y="46"/>
                      </a:lnTo>
                      <a:lnTo>
                        <a:pt x="90" y="42"/>
                      </a:lnTo>
                      <a:lnTo>
                        <a:pt x="90" y="37"/>
                      </a:lnTo>
                      <a:lnTo>
                        <a:pt x="92" y="31"/>
                      </a:lnTo>
                      <a:lnTo>
                        <a:pt x="92" y="27"/>
                      </a:lnTo>
                      <a:lnTo>
                        <a:pt x="96" y="24"/>
                      </a:lnTo>
                      <a:lnTo>
                        <a:pt x="100" y="22"/>
                      </a:lnTo>
                      <a:lnTo>
                        <a:pt x="104" y="21"/>
                      </a:lnTo>
                      <a:lnTo>
                        <a:pt x="109" y="21"/>
                      </a:lnTo>
                      <a:lnTo>
                        <a:pt x="115" y="22"/>
                      </a:lnTo>
                      <a:lnTo>
                        <a:pt x="122" y="24"/>
                      </a:lnTo>
                      <a:lnTo>
                        <a:pt x="127" y="27"/>
                      </a:lnTo>
                      <a:lnTo>
                        <a:pt x="106" y="6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44" name="Freeform 124"/>
                <p:cNvSpPr>
                  <a:spLocks/>
                </p:cNvSpPr>
                <p:nvPr/>
              </p:nvSpPr>
              <p:spPr bwMode="auto">
                <a:xfrm>
                  <a:off x="4343" y="839"/>
                  <a:ext cx="125" cy="96"/>
                </a:xfrm>
                <a:custGeom>
                  <a:avLst/>
                  <a:gdLst>
                    <a:gd name="T0" fmla="*/ 108 w 125"/>
                    <a:gd name="T1" fmla="*/ 0 h 96"/>
                    <a:gd name="T2" fmla="*/ 98 w 125"/>
                    <a:gd name="T3" fmla="*/ 2 h 96"/>
                    <a:gd name="T4" fmla="*/ 90 w 125"/>
                    <a:gd name="T5" fmla="*/ 5 h 96"/>
                    <a:gd name="T6" fmla="*/ 81 w 125"/>
                    <a:gd name="T7" fmla="*/ 11 h 96"/>
                    <a:gd name="T8" fmla="*/ 78 w 125"/>
                    <a:gd name="T9" fmla="*/ 20 h 96"/>
                    <a:gd name="T10" fmla="*/ 76 w 125"/>
                    <a:gd name="T11" fmla="*/ 29 h 96"/>
                    <a:gd name="T12" fmla="*/ 76 w 125"/>
                    <a:gd name="T13" fmla="*/ 40 h 96"/>
                    <a:gd name="T14" fmla="*/ 75 w 125"/>
                    <a:gd name="T15" fmla="*/ 49 h 96"/>
                    <a:gd name="T16" fmla="*/ 69 w 125"/>
                    <a:gd name="T17" fmla="*/ 58 h 96"/>
                    <a:gd name="T18" fmla="*/ 60 w 125"/>
                    <a:gd name="T19" fmla="*/ 64 h 96"/>
                    <a:gd name="T20" fmla="*/ 51 w 125"/>
                    <a:gd name="T21" fmla="*/ 62 h 96"/>
                    <a:gd name="T22" fmla="*/ 42 w 125"/>
                    <a:gd name="T23" fmla="*/ 56 h 96"/>
                    <a:gd name="T24" fmla="*/ 33 w 125"/>
                    <a:gd name="T25" fmla="*/ 52 h 96"/>
                    <a:gd name="T26" fmla="*/ 24 w 125"/>
                    <a:gd name="T27" fmla="*/ 53 h 96"/>
                    <a:gd name="T28" fmla="*/ 13 w 125"/>
                    <a:gd name="T29" fmla="*/ 58 h 96"/>
                    <a:gd name="T30" fmla="*/ 9 w 125"/>
                    <a:gd name="T31" fmla="*/ 67 h 96"/>
                    <a:gd name="T32" fmla="*/ 3 w 125"/>
                    <a:gd name="T33" fmla="*/ 75 h 96"/>
                    <a:gd name="T34" fmla="*/ 0 w 125"/>
                    <a:gd name="T35" fmla="*/ 84 h 96"/>
                    <a:gd name="T36" fmla="*/ 0 w 125"/>
                    <a:gd name="T37" fmla="*/ 84 h 96"/>
                    <a:gd name="T38" fmla="*/ 3 w 125"/>
                    <a:gd name="T39" fmla="*/ 85 h 96"/>
                    <a:gd name="T40" fmla="*/ 6 w 125"/>
                    <a:gd name="T41" fmla="*/ 93 h 96"/>
                    <a:gd name="T42" fmla="*/ 9 w 125"/>
                    <a:gd name="T43" fmla="*/ 90 h 96"/>
                    <a:gd name="T44" fmla="*/ 9 w 125"/>
                    <a:gd name="T45" fmla="*/ 81 h 96"/>
                    <a:gd name="T46" fmla="*/ 12 w 125"/>
                    <a:gd name="T47" fmla="*/ 71 h 96"/>
                    <a:gd name="T48" fmla="*/ 19 w 125"/>
                    <a:gd name="T49" fmla="*/ 65 h 96"/>
                    <a:gd name="T50" fmla="*/ 30 w 125"/>
                    <a:gd name="T51" fmla="*/ 62 h 96"/>
                    <a:gd name="T52" fmla="*/ 40 w 125"/>
                    <a:gd name="T53" fmla="*/ 68 h 96"/>
                    <a:gd name="T54" fmla="*/ 49 w 125"/>
                    <a:gd name="T55" fmla="*/ 76 h 96"/>
                    <a:gd name="T56" fmla="*/ 58 w 125"/>
                    <a:gd name="T57" fmla="*/ 78 h 96"/>
                    <a:gd name="T58" fmla="*/ 69 w 125"/>
                    <a:gd name="T59" fmla="*/ 78 h 96"/>
                    <a:gd name="T60" fmla="*/ 78 w 125"/>
                    <a:gd name="T61" fmla="*/ 71 h 96"/>
                    <a:gd name="T62" fmla="*/ 82 w 125"/>
                    <a:gd name="T63" fmla="*/ 61 h 96"/>
                    <a:gd name="T64" fmla="*/ 84 w 125"/>
                    <a:gd name="T65" fmla="*/ 52 h 96"/>
                    <a:gd name="T66" fmla="*/ 84 w 125"/>
                    <a:gd name="T67" fmla="*/ 43 h 96"/>
                    <a:gd name="T68" fmla="*/ 87 w 125"/>
                    <a:gd name="T69" fmla="*/ 34 h 96"/>
                    <a:gd name="T70" fmla="*/ 94 w 125"/>
                    <a:gd name="T71" fmla="*/ 26 h 96"/>
                    <a:gd name="T72" fmla="*/ 101 w 125"/>
                    <a:gd name="T73" fmla="*/ 21 h 96"/>
                    <a:gd name="T74" fmla="*/ 111 w 125"/>
                    <a:gd name="T75" fmla="*/ 17 h 96"/>
                    <a:gd name="T76" fmla="*/ 120 w 125"/>
                    <a:gd name="T77" fmla="*/ 17 h 96"/>
                    <a:gd name="T78" fmla="*/ 122 w 125"/>
                    <a:gd name="T79" fmla="*/ 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5" h="96">
                      <a:moveTo>
                        <a:pt x="116" y="0"/>
                      </a:moveTo>
                      <a:lnTo>
                        <a:pt x="108" y="0"/>
                      </a:lnTo>
                      <a:lnTo>
                        <a:pt x="104" y="0"/>
                      </a:lnTo>
                      <a:lnTo>
                        <a:pt x="98" y="2"/>
                      </a:lnTo>
                      <a:lnTo>
                        <a:pt x="94" y="3"/>
                      </a:lnTo>
                      <a:lnTo>
                        <a:pt x="90" y="5"/>
                      </a:lnTo>
                      <a:lnTo>
                        <a:pt x="85" y="8"/>
                      </a:lnTo>
                      <a:lnTo>
                        <a:pt x="81" y="11"/>
                      </a:lnTo>
                      <a:lnTo>
                        <a:pt x="79" y="15"/>
                      </a:lnTo>
                      <a:lnTo>
                        <a:pt x="78" y="20"/>
                      </a:lnTo>
                      <a:lnTo>
                        <a:pt x="76" y="24"/>
                      </a:lnTo>
                      <a:lnTo>
                        <a:pt x="76" y="29"/>
                      </a:lnTo>
                      <a:lnTo>
                        <a:pt x="76" y="35"/>
                      </a:lnTo>
                      <a:lnTo>
                        <a:pt x="76" y="40"/>
                      </a:lnTo>
                      <a:lnTo>
                        <a:pt x="76" y="44"/>
                      </a:lnTo>
                      <a:lnTo>
                        <a:pt x="75" y="49"/>
                      </a:lnTo>
                      <a:lnTo>
                        <a:pt x="73" y="53"/>
                      </a:lnTo>
                      <a:lnTo>
                        <a:pt x="69" y="58"/>
                      </a:lnTo>
                      <a:lnTo>
                        <a:pt x="64" y="62"/>
                      </a:lnTo>
                      <a:lnTo>
                        <a:pt x="60" y="64"/>
                      </a:lnTo>
                      <a:lnTo>
                        <a:pt x="55" y="64"/>
                      </a:lnTo>
                      <a:lnTo>
                        <a:pt x="51" y="62"/>
                      </a:lnTo>
                      <a:lnTo>
                        <a:pt x="46" y="61"/>
                      </a:lnTo>
                      <a:lnTo>
                        <a:pt x="42" y="56"/>
                      </a:lnTo>
                      <a:lnTo>
                        <a:pt x="37" y="53"/>
                      </a:lnTo>
                      <a:lnTo>
                        <a:pt x="33" y="52"/>
                      </a:lnTo>
                      <a:lnTo>
                        <a:pt x="28" y="52"/>
                      </a:lnTo>
                      <a:lnTo>
                        <a:pt x="24" y="53"/>
                      </a:lnTo>
                      <a:lnTo>
                        <a:pt x="18" y="55"/>
                      </a:lnTo>
                      <a:lnTo>
                        <a:pt x="13" y="58"/>
                      </a:lnTo>
                      <a:lnTo>
                        <a:pt x="12" y="62"/>
                      </a:lnTo>
                      <a:lnTo>
                        <a:pt x="9" y="67"/>
                      </a:lnTo>
                      <a:lnTo>
                        <a:pt x="4" y="70"/>
                      </a:lnTo>
                      <a:lnTo>
                        <a:pt x="3" y="75"/>
                      </a:lnTo>
                      <a:lnTo>
                        <a:pt x="1" y="79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0" y="84"/>
                      </a:lnTo>
                      <a:lnTo>
                        <a:pt x="4" y="81"/>
                      </a:lnTo>
                      <a:lnTo>
                        <a:pt x="3" y="85"/>
                      </a:lnTo>
                      <a:lnTo>
                        <a:pt x="1" y="90"/>
                      </a:lnTo>
                      <a:lnTo>
                        <a:pt x="6" y="93"/>
                      </a:lnTo>
                      <a:lnTo>
                        <a:pt x="10" y="96"/>
                      </a:lnTo>
                      <a:lnTo>
                        <a:pt x="9" y="90"/>
                      </a:lnTo>
                      <a:lnTo>
                        <a:pt x="9" y="85"/>
                      </a:lnTo>
                      <a:lnTo>
                        <a:pt x="9" y="81"/>
                      </a:lnTo>
                      <a:lnTo>
                        <a:pt x="10" y="76"/>
                      </a:lnTo>
                      <a:lnTo>
                        <a:pt x="12" y="71"/>
                      </a:lnTo>
                      <a:lnTo>
                        <a:pt x="15" y="67"/>
                      </a:lnTo>
                      <a:lnTo>
                        <a:pt x="19" y="65"/>
                      </a:lnTo>
                      <a:lnTo>
                        <a:pt x="24" y="64"/>
                      </a:lnTo>
                      <a:lnTo>
                        <a:pt x="30" y="62"/>
                      </a:lnTo>
                      <a:lnTo>
                        <a:pt x="34" y="65"/>
                      </a:lnTo>
                      <a:lnTo>
                        <a:pt x="40" y="68"/>
                      </a:lnTo>
                      <a:lnTo>
                        <a:pt x="43" y="72"/>
                      </a:lnTo>
                      <a:lnTo>
                        <a:pt x="49" y="76"/>
                      </a:lnTo>
                      <a:lnTo>
                        <a:pt x="54" y="78"/>
                      </a:lnTo>
                      <a:lnTo>
                        <a:pt x="58" y="78"/>
                      </a:lnTo>
                      <a:lnTo>
                        <a:pt x="63" y="78"/>
                      </a:lnTo>
                      <a:lnTo>
                        <a:pt x="69" y="78"/>
                      </a:lnTo>
                      <a:lnTo>
                        <a:pt x="73" y="75"/>
                      </a:lnTo>
                      <a:lnTo>
                        <a:pt x="78" y="71"/>
                      </a:lnTo>
                      <a:lnTo>
                        <a:pt x="81" y="65"/>
                      </a:lnTo>
                      <a:lnTo>
                        <a:pt x="82" y="61"/>
                      </a:lnTo>
                      <a:lnTo>
                        <a:pt x="82" y="56"/>
                      </a:lnTo>
                      <a:lnTo>
                        <a:pt x="84" y="52"/>
                      </a:lnTo>
                      <a:lnTo>
                        <a:pt x="84" y="47"/>
                      </a:lnTo>
                      <a:lnTo>
                        <a:pt x="84" y="43"/>
                      </a:lnTo>
                      <a:lnTo>
                        <a:pt x="84" y="38"/>
                      </a:lnTo>
                      <a:lnTo>
                        <a:pt x="87" y="34"/>
                      </a:lnTo>
                      <a:lnTo>
                        <a:pt x="90" y="29"/>
                      </a:lnTo>
                      <a:lnTo>
                        <a:pt x="94" y="26"/>
                      </a:lnTo>
                      <a:lnTo>
                        <a:pt x="96" y="23"/>
                      </a:lnTo>
                      <a:lnTo>
                        <a:pt x="101" y="21"/>
                      </a:lnTo>
                      <a:lnTo>
                        <a:pt x="105" y="18"/>
                      </a:lnTo>
                      <a:lnTo>
                        <a:pt x="111" y="17"/>
                      </a:lnTo>
                      <a:lnTo>
                        <a:pt x="116" y="17"/>
                      </a:lnTo>
                      <a:lnTo>
                        <a:pt x="120" y="17"/>
                      </a:lnTo>
                      <a:lnTo>
                        <a:pt x="125" y="17"/>
                      </a:lnTo>
                      <a:lnTo>
                        <a:pt x="122" y="5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  <p:grpSp>
          <p:nvGrpSpPr>
            <p:cNvPr id="8" name="Gruppieren 7"/>
            <p:cNvGrpSpPr/>
            <p:nvPr/>
          </p:nvGrpSpPr>
          <p:grpSpPr>
            <a:xfrm>
              <a:off x="2765136" y="747772"/>
              <a:ext cx="1734856" cy="1874298"/>
              <a:chOff x="2655528" y="684580"/>
              <a:chExt cx="1981700" cy="2235123"/>
            </a:xfrm>
          </p:grpSpPr>
          <p:grpSp>
            <p:nvGrpSpPr>
              <p:cNvPr id="9" name="Gruppieren 8"/>
              <p:cNvGrpSpPr/>
              <p:nvPr/>
            </p:nvGrpSpPr>
            <p:grpSpPr>
              <a:xfrm flipH="1">
                <a:off x="2655528" y="684580"/>
                <a:ext cx="1579810" cy="1876425"/>
                <a:chOff x="3424239" y="723900"/>
                <a:chExt cx="1579810" cy="1876425"/>
              </a:xfrm>
            </p:grpSpPr>
            <p:sp>
              <p:nvSpPr>
                <p:cNvPr id="28" name="Freeform 436"/>
                <p:cNvSpPr>
                  <a:spLocks/>
                </p:cNvSpPr>
                <p:nvPr/>
              </p:nvSpPr>
              <p:spPr bwMode="auto">
                <a:xfrm>
                  <a:off x="3886201" y="723900"/>
                  <a:ext cx="530225" cy="540743"/>
                </a:xfrm>
                <a:custGeom>
                  <a:avLst/>
                  <a:gdLst>
                    <a:gd name="T0" fmla="*/ 317 w 334"/>
                    <a:gd name="T1" fmla="*/ 64 h 295"/>
                    <a:gd name="T2" fmla="*/ 277 w 334"/>
                    <a:gd name="T3" fmla="*/ 64 h 295"/>
                    <a:gd name="T4" fmla="*/ 260 w 334"/>
                    <a:gd name="T5" fmla="*/ 42 h 295"/>
                    <a:gd name="T6" fmla="*/ 238 w 334"/>
                    <a:gd name="T7" fmla="*/ 25 h 295"/>
                    <a:gd name="T8" fmla="*/ 214 w 334"/>
                    <a:gd name="T9" fmla="*/ 12 h 295"/>
                    <a:gd name="T10" fmla="*/ 196 w 334"/>
                    <a:gd name="T11" fmla="*/ 72 h 295"/>
                    <a:gd name="T12" fmla="*/ 203 w 334"/>
                    <a:gd name="T13" fmla="*/ 75 h 295"/>
                    <a:gd name="T14" fmla="*/ 208 w 334"/>
                    <a:gd name="T15" fmla="*/ 81 h 295"/>
                    <a:gd name="T16" fmla="*/ 213 w 334"/>
                    <a:gd name="T17" fmla="*/ 98 h 295"/>
                    <a:gd name="T18" fmla="*/ 203 w 334"/>
                    <a:gd name="T19" fmla="*/ 111 h 295"/>
                    <a:gd name="T20" fmla="*/ 187 w 334"/>
                    <a:gd name="T21" fmla="*/ 114 h 295"/>
                    <a:gd name="T22" fmla="*/ 173 w 334"/>
                    <a:gd name="T23" fmla="*/ 105 h 295"/>
                    <a:gd name="T24" fmla="*/ 170 w 334"/>
                    <a:gd name="T25" fmla="*/ 90 h 295"/>
                    <a:gd name="T26" fmla="*/ 178 w 334"/>
                    <a:gd name="T27" fmla="*/ 75 h 295"/>
                    <a:gd name="T28" fmla="*/ 186 w 334"/>
                    <a:gd name="T29" fmla="*/ 72 h 295"/>
                    <a:gd name="T30" fmla="*/ 194 w 334"/>
                    <a:gd name="T31" fmla="*/ 72 h 295"/>
                    <a:gd name="T32" fmla="*/ 186 w 334"/>
                    <a:gd name="T33" fmla="*/ 2 h 295"/>
                    <a:gd name="T34" fmla="*/ 167 w 334"/>
                    <a:gd name="T35" fmla="*/ 0 h 295"/>
                    <a:gd name="T36" fmla="*/ 149 w 334"/>
                    <a:gd name="T37" fmla="*/ 0 h 295"/>
                    <a:gd name="T38" fmla="*/ 130 w 334"/>
                    <a:gd name="T39" fmla="*/ 2 h 295"/>
                    <a:gd name="T40" fmla="*/ 90 w 334"/>
                    <a:gd name="T41" fmla="*/ 12 h 295"/>
                    <a:gd name="T42" fmla="*/ 41 w 334"/>
                    <a:gd name="T43" fmla="*/ 47 h 295"/>
                    <a:gd name="T44" fmla="*/ 10 w 334"/>
                    <a:gd name="T45" fmla="*/ 94 h 295"/>
                    <a:gd name="T46" fmla="*/ 0 w 334"/>
                    <a:gd name="T47" fmla="*/ 150 h 295"/>
                    <a:gd name="T48" fmla="*/ 13 w 334"/>
                    <a:gd name="T49" fmla="*/ 208 h 295"/>
                    <a:gd name="T50" fmla="*/ 46 w 334"/>
                    <a:gd name="T51" fmla="*/ 255 h 295"/>
                    <a:gd name="T52" fmla="*/ 94 w 334"/>
                    <a:gd name="T53" fmla="*/ 285 h 295"/>
                    <a:gd name="T54" fmla="*/ 153 w 334"/>
                    <a:gd name="T55" fmla="*/ 295 h 295"/>
                    <a:gd name="T56" fmla="*/ 198 w 334"/>
                    <a:gd name="T57" fmla="*/ 287 h 295"/>
                    <a:gd name="T58" fmla="*/ 227 w 334"/>
                    <a:gd name="T59" fmla="*/ 274 h 295"/>
                    <a:gd name="T60" fmla="*/ 251 w 334"/>
                    <a:gd name="T61" fmla="*/ 255 h 295"/>
                    <a:gd name="T62" fmla="*/ 271 w 334"/>
                    <a:gd name="T63" fmla="*/ 234 h 295"/>
                    <a:gd name="T64" fmla="*/ 274 w 334"/>
                    <a:gd name="T65" fmla="*/ 224 h 295"/>
                    <a:gd name="T66" fmla="*/ 263 w 334"/>
                    <a:gd name="T67" fmla="*/ 227 h 295"/>
                    <a:gd name="T68" fmla="*/ 251 w 334"/>
                    <a:gd name="T69" fmla="*/ 228 h 295"/>
                    <a:gd name="T70" fmla="*/ 240 w 334"/>
                    <a:gd name="T71" fmla="*/ 228 h 295"/>
                    <a:gd name="T72" fmla="*/ 214 w 334"/>
                    <a:gd name="T73" fmla="*/ 224 h 295"/>
                    <a:gd name="T74" fmla="*/ 183 w 334"/>
                    <a:gd name="T75" fmla="*/ 208 h 295"/>
                    <a:gd name="T76" fmla="*/ 160 w 334"/>
                    <a:gd name="T77" fmla="*/ 187 h 295"/>
                    <a:gd name="T78" fmla="*/ 147 w 334"/>
                    <a:gd name="T79" fmla="*/ 172 h 295"/>
                    <a:gd name="T80" fmla="*/ 144 w 334"/>
                    <a:gd name="T81" fmla="*/ 165 h 295"/>
                    <a:gd name="T82" fmla="*/ 147 w 334"/>
                    <a:gd name="T83" fmla="*/ 157 h 295"/>
                    <a:gd name="T84" fmla="*/ 154 w 334"/>
                    <a:gd name="T85" fmla="*/ 151 h 295"/>
                    <a:gd name="T86" fmla="*/ 163 w 334"/>
                    <a:gd name="T87" fmla="*/ 154 h 295"/>
                    <a:gd name="T88" fmla="*/ 167 w 334"/>
                    <a:gd name="T89" fmla="*/ 157 h 295"/>
                    <a:gd name="T90" fmla="*/ 171 w 334"/>
                    <a:gd name="T91" fmla="*/ 164 h 295"/>
                    <a:gd name="T92" fmla="*/ 186 w 334"/>
                    <a:gd name="T93" fmla="*/ 180 h 295"/>
                    <a:gd name="T94" fmla="*/ 207 w 334"/>
                    <a:gd name="T95" fmla="*/ 197 h 295"/>
                    <a:gd name="T96" fmla="*/ 237 w 334"/>
                    <a:gd name="T97" fmla="*/ 205 h 295"/>
                    <a:gd name="T98" fmla="*/ 250 w 334"/>
                    <a:gd name="T99" fmla="*/ 205 h 295"/>
                    <a:gd name="T100" fmla="*/ 264 w 334"/>
                    <a:gd name="T101" fmla="*/ 204 h 295"/>
                    <a:gd name="T102" fmla="*/ 280 w 334"/>
                    <a:gd name="T103" fmla="*/ 198 h 295"/>
                    <a:gd name="T104" fmla="*/ 296 w 334"/>
                    <a:gd name="T105" fmla="*/ 190 h 295"/>
                    <a:gd name="T106" fmla="*/ 303 w 334"/>
                    <a:gd name="T107" fmla="*/ 157 h 295"/>
                    <a:gd name="T108" fmla="*/ 300 w 334"/>
                    <a:gd name="T109" fmla="*/ 122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34" h="295">
                      <a:moveTo>
                        <a:pt x="334" y="112"/>
                      </a:moveTo>
                      <a:lnTo>
                        <a:pt x="317" y="64"/>
                      </a:lnTo>
                      <a:lnTo>
                        <a:pt x="284" y="75"/>
                      </a:lnTo>
                      <a:lnTo>
                        <a:pt x="277" y="64"/>
                      </a:lnTo>
                      <a:lnTo>
                        <a:pt x="268" y="52"/>
                      </a:lnTo>
                      <a:lnTo>
                        <a:pt x="260" y="42"/>
                      </a:lnTo>
                      <a:lnTo>
                        <a:pt x="250" y="34"/>
                      </a:lnTo>
                      <a:lnTo>
                        <a:pt x="238" y="25"/>
                      </a:lnTo>
                      <a:lnTo>
                        <a:pt x="227" y="18"/>
                      </a:lnTo>
                      <a:lnTo>
                        <a:pt x="214" y="12"/>
                      </a:lnTo>
                      <a:lnTo>
                        <a:pt x="201" y="8"/>
                      </a:lnTo>
                      <a:lnTo>
                        <a:pt x="196" y="72"/>
                      </a:lnTo>
                      <a:lnTo>
                        <a:pt x="198" y="74"/>
                      </a:lnTo>
                      <a:lnTo>
                        <a:pt x="203" y="75"/>
                      </a:lnTo>
                      <a:lnTo>
                        <a:pt x="206" y="78"/>
                      </a:lnTo>
                      <a:lnTo>
                        <a:pt x="208" y="81"/>
                      </a:lnTo>
                      <a:lnTo>
                        <a:pt x="211" y="90"/>
                      </a:lnTo>
                      <a:lnTo>
                        <a:pt x="213" y="98"/>
                      </a:lnTo>
                      <a:lnTo>
                        <a:pt x="208" y="105"/>
                      </a:lnTo>
                      <a:lnTo>
                        <a:pt x="203" y="111"/>
                      </a:lnTo>
                      <a:lnTo>
                        <a:pt x="194" y="114"/>
                      </a:lnTo>
                      <a:lnTo>
                        <a:pt x="187" y="114"/>
                      </a:lnTo>
                      <a:lnTo>
                        <a:pt x="178" y="111"/>
                      </a:lnTo>
                      <a:lnTo>
                        <a:pt x="173" y="105"/>
                      </a:lnTo>
                      <a:lnTo>
                        <a:pt x="170" y="97"/>
                      </a:lnTo>
                      <a:lnTo>
                        <a:pt x="170" y="90"/>
                      </a:lnTo>
                      <a:lnTo>
                        <a:pt x="173" y="81"/>
                      </a:lnTo>
                      <a:lnTo>
                        <a:pt x="178" y="75"/>
                      </a:lnTo>
                      <a:lnTo>
                        <a:pt x="181" y="74"/>
                      </a:lnTo>
                      <a:lnTo>
                        <a:pt x="186" y="72"/>
                      </a:lnTo>
                      <a:lnTo>
                        <a:pt x="190" y="72"/>
                      </a:lnTo>
                      <a:lnTo>
                        <a:pt x="194" y="72"/>
                      </a:lnTo>
                      <a:lnTo>
                        <a:pt x="194" y="5"/>
                      </a:lnTo>
                      <a:lnTo>
                        <a:pt x="186" y="2"/>
                      </a:lnTo>
                      <a:lnTo>
                        <a:pt x="176" y="1"/>
                      </a:lnTo>
                      <a:lnTo>
                        <a:pt x="167" y="0"/>
                      </a:lnTo>
                      <a:lnTo>
                        <a:pt x="157" y="0"/>
                      </a:lnTo>
                      <a:lnTo>
                        <a:pt x="149" y="0"/>
                      </a:lnTo>
                      <a:lnTo>
                        <a:pt x="139" y="1"/>
                      </a:lnTo>
                      <a:lnTo>
                        <a:pt x="130" y="2"/>
                      </a:lnTo>
                      <a:lnTo>
                        <a:pt x="120" y="4"/>
                      </a:lnTo>
                      <a:lnTo>
                        <a:pt x="90" y="12"/>
                      </a:lnTo>
                      <a:lnTo>
                        <a:pt x="64" y="28"/>
                      </a:lnTo>
                      <a:lnTo>
                        <a:pt x="41" y="47"/>
                      </a:lnTo>
                      <a:lnTo>
                        <a:pt x="24" y="68"/>
                      </a:lnTo>
                      <a:lnTo>
                        <a:pt x="10" y="94"/>
                      </a:lnTo>
                      <a:lnTo>
                        <a:pt x="3" y="121"/>
                      </a:lnTo>
                      <a:lnTo>
                        <a:pt x="0" y="150"/>
                      </a:lnTo>
                      <a:lnTo>
                        <a:pt x="3" y="180"/>
                      </a:lnTo>
                      <a:lnTo>
                        <a:pt x="13" y="208"/>
                      </a:lnTo>
                      <a:lnTo>
                        <a:pt x="27" y="234"/>
                      </a:lnTo>
                      <a:lnTo>
                        <a:pt x="46" y="255"/>
                      </a:lnTo>
                      <a:lnTo>
                        <a:pt x="69" y="273"/>
                      </a:lnTo>
                      <a:lnTo>
                        <a:pt x="94" y="285"/>
                      </a:lnTo>
                      <a:lnTo>
                        <a:pt x="123" y="293"/>
                      </a:lnTo>
                      <a:lnTo>
                        <a:pt x="153" y="295"/>
                      </a:lnTo>
                      <a:lnTo>
                        <a:pt x="183" y="291"/>
                      </a:lnTo>
                      <a:lnTo>
                        <a:pt x="198" y="287"/>
                      </a:lnTo>
                      <a:lnTo>
                        <a:pt x="213" y="281"/>
                      </a:lnTo>
                      <a:lnTo>
                        <a:pt x="227" y="274"/>
                      </a:lnTo>
                      <a:lnTo>
                        <a:pt x="240" y="265"/>
                      </a:lnTo>
                      <a:lnTo>
                        <a:pt x="251" y="255"/>
                      </a:lnTo>
                      <a:lnTo>
                        <a:pt x="261" y="245"/>
                      </a:lnTo>
                      <a:lnTo>
                        <a:pt x="271" y="234"/>
                      </a:lnTo>
                      <a:lnTo>
                        <a:pt x="280" y="223"/>
                      </a:lnTo>
                      <a:lnTo>
                        <a:pt x="274" y="224"/>
                      </a:lnTo>
                      <a:lnTo>
                        <a:pt x="268" y="225"/>
                      </a:lnTo>
                      <a:lnTo>
                        <a:pt x="263" y="227"/>
                      </a:lnTo>
                      <a:lnTo>
                        <a:pt x="257" y="228"/>
                      </a:lnTo>
                      <a:lnTo>
                        <a:pt x="251" y="228"/>
                      </a:lnTo>
                      <a:lnTo>
                        <a:pt x="246" y="228"/>
                      </a:lnTo>
                      <a:lnTo>
                        <a:pt x="240" y="228"/>
                      </a:lnTo>
                      <a:lnTo>
                        <a:pt x="234" y="228"/>
                      </a:lnTo>
                      <a:lnTo>
                        <a:pt x="214" y="224"/>
                      </a:lnTo>
                      <a:lnTo>
                        <a:pt x="197" y="217"/>
                      </a:lnTo>
                      <a:lnTo>
                        <a:pt x="183" y="208"/>
                      </a:lnTo>
                      <a:lnTo>
                        <a:pt x="170" y="197"/>
                      </a:lnTo>
                      <a:lnTo>
                        <a:pt x="160" y="187"/>
                      </a:lnTo>
                      <a:lnTo>
                        <a:pt x="153" y="178"/>
                      </a:lnTo>
                      <a:lnTo>
                        <a:pt x="147" y="172"/>
                      </a:lnTo>
                      <a:lnTo>
                        <a:pt x="146" y="170"/>
                      </a:lnTo>
                      <a:lnTo>
                        <a:pt x="144" y="165"/>
                      </a:lnTo>
                      <a:lnTo>
                        <a:pt x="144" y="161"/>
                      </a:lnTo>
                      <a:lnTo>
                        <a:pt x="147" y="157"/>
                      </a:lnTo>
                      <a:lnTo>
                        <a:pt x="150" y="152"/>
                      </a:lnTo>
                      <a:lnTo>
                        <a:pt x="154" y="151"/>
                      </a:lnTo>
                      <a:lnTo>
                        <a:pt x="159" y="151"/>
                      </a:lnTo>
                      <a:lnTo>
                        <a:pt x="163" y="154"/>
                      </a:lnTo>
                      <a:lnTo>
                        <a:pt x="167" y="157"/>
                      </a:lnTo>
                      <a:lnTo>
                        <a:pt x="167" y="157"/>
                      </a:lnTo>
                      <a:lnTo>
                        <a:pt x="168" y="160"/>
                      </a:lnTo>
                      <a:lnTo>
                        <a:pt x="171" y="164"/>
                      </a:lnTo>
                      <a:lnTo>
                        <a:pt x="177" y="171"/>
                      </a:lnTo>
                      <a:lnTo>
                        <a:pt x="186" y="180"/>
                      </a:lnTo>
                      <a:lnTo>
                        <a:pt x="196" y="188"/>
                      </a:lnTo>
                      <a:lnTo>
                        <a:pt x="207" y="197"/>
                      </a:lnTo>
                      <a:lnTo>
                        <a:pt x="221" y="202"/>
                      </a:lnTo>
                      <a:lnTo>
                        <a:pt x="237" y="205"/>
                      </a:lnTo>
                      <a:lnTo>
                        <a:pt x="244" y="205"/>
                      </a:lnTo>
                      <a:lnTo>
                        <a:pt x="250" y="205"/>
                      </a:lnTo>
                      <a:lnTo>
                        <a:pt x="257" y="205"/>
                      </a:lnTo>
                      <a:lnTo>
                        <a:pt x="264" y="204"/>
                      </a:lnTo>
                      <a:lnTo>
                        <a:pt x="273" y="201"/>
                      </a:lnTo>
                      <a:lnTo>
                        <a:pt x="280" y="198"/>
                      </a:lnTo>
                      <a:lnTo>
                        <a:pt x="287" y="194"/>
                      </a:lnTo>
                      <a:lnTo>
                        <a:pt x="296" y="190"/>
                      </a:lnTo>
                      <a:lnTo>
                        <a:pt x="300" y="174"/>
                      </a:lnTo>
                      <a:lnTo>
                        <a:pt x="303" y="157"/>
                      </a:lnTo>
                      <a:lnTo>
                        <a:pt x="303" y="140"/>
                      </a:lnTo>
                      <a:lnTo>
                        <a:pt x="300" y="122"/>
                      </a:lnTo>
                      <a:lnTo>
                        <a:pt x="334" y="1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9" name="Freeform 437"/>
                <p:cNvSpPr>
                  <a:spLocks/>
                </p:cNvSpPr>
                <p:nvPr/>
              </p:nvSpPr>
              <p:spPr bwMode="auto">
                <a:xfrm>
                  <a:off x="4194176" y="731838"/>
                  <a:ext cx="11113" cy="106363"/>
                </a:xfrm>
                <a:custGeom>
                  <a:avLst/>
                  <a:gdLst>
                    <a:gd name="T0" fmla="*/ 2 w 7"/>
                    <a:gd name="T1" fmla="*/ 67 h 67"/>
                    <a:gd name="T2" fmla="*/ 7 w 7"/>
                    <a:gd name="T3" fmla="*/ 3 h 67"/>
                    <a:gd name="T4" fmla="*/ 6 w 7"/>
                    <a:gd name="T5" fmla="*/ 2 h 67"/>
                    <a:gd name="T6" fmla="*/ 3 w 7"/>
                    <a:gd name="T7" fmla="*/ 2 h 67"/>
                    <a:gd name="T8" fmla="*/ 2 w 7"/>
                    <a:gd name="T9" fmla="*/ 0 h 67"/>
                    <a:gd name="T10" fmla="*/ 0 w 7"/>
                    <a:gd name="T11" fmla="*/ 0 h 67"/>
                    <a:gd name="T12" fmla="*/ 0 w 7"/>
                    <a:gd name="T13" fmla="*/ 67 h 67"/>
                    <a:gd name="T14" fmla="*/ 0 w 7"/>
                    <a:gd name="T15" fmla="*/ 67 h 67"/>
                    <a:gd name="T16" fmla="*/ 0 w 7"/>
                    <a:gd name="T17" fmla="*/ 67 h 67"/>
                    <a:gd name="T18" fmla="*/ 0 w 7"/>
                    <a:gd name="T19" fmla="*/ 67 h 67"/>
                    <a:gd name="T20" fmla="*/ 2 w 7"/>
                    <a:gd name="T21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" h="67">
                      <a:moveTo>
                        <a:pt x="2" y="67"/>
                      </a:moveTo>
                      <a:lnTo>
                        <a:pt x="7" y="3"/>
                      </a:lnTo>
                      <a:lnTo>
                        <a:pt x="6" y="2"/>
                      </a:lnTo>
                      <a:lnTo>
                        <a:pt x="3" y="2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67"/>
                      </a:lnTo>
                      <a:lnTo>
                        <a:pt x="0" y="67"/>
                      </a:lnTo>
                      <a:lnTo>
                        <a:pt x="0" y="67"/>
                      </a:lnTo>
                      <a:lnTo>
                        <a:pt x="0" y="67"/>
                      </a:lnTo>
                      <a:lnTo>
                        <a:pt x="2" y="6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30" name="Freeform 440"/>
                <p:cNvSpPr>
                  <a:spLocks/>
                </p:cNvSpPr>
                <p:nvPr/>
              </p:nvSpPr>
              <p:spPr bwMode="auto">
                <a:xfrm>
                  <a:off x="3424239" y="866775"/>
                  <a:ext cx="1579810" cy="1733550"/>
                </a:xfrm>
                <a:custGeom>
                  <a:avLst/>
                  <a:gdLst>
                    <a:gd name="T0" fmla="*/ 966 w 1062"/>
                    <a:gd name="T1" fmla="*/ 797 h 1092"/>
                    <a:gd name="T2" fmla="*/ 885 w 1062"/>
                    <a:gd name="T3" fmla="*/ 663 h 1092"/>
                    <a:gd name="T4" fmla="*/ 758 w 1062"/>
                    <a:gd name="T5" fmla="*/ 640 h 1092"/>
                    <a:gd name="T6" fmla="*/ 675 w 1062"/>
                    <a:gd name="T7" fmla="*/ 374 h 1092"/>
                    <a:gd name="T8" fmla="*/ 775 w 1062"/>
                    <a:gd name="T9" fmla="*/ 367 h 1092"/>
                    <a:gd name="T10" fmla="*/ 866 w 1062"/>
                    <a:gd name="T11" fmla="*/ 307 h 1092"/>
                    <a:gd name="T12" fmla="*/ 899 w 1062"/>
                    <a:gd name="T13" fmla="*/ 201 h 1092"/>
                    <a:gd name="T14" fmla="*/ 891 w 1062"/>
                    <a:gd name="T15" fmla="*/ 94 h 1092"/>
                    <a:gd name="T16" fmla="*/ 905 w 1062"/>
                    <a:gd name="T17" fmla="*/ 78 h 1092"/>
                    <a:gd name="T18" fmla="*/ 894 w 1062"/>
                    <a:gd name="T19" fmla="*/ 12 h 1092"/>
                    <a:gd name="T20" fmla="*/ 855 w 1062"/>
                    <a:gd name="T21" fmla="*/ 0 h 1092"/>
                    <a:gd name="T22" fmla="*/ 812 w 1062"/>
                    <a:gd name="T23" fmla="*/ 27 h 1092"/>
                    <a:gd name="T24" fmla="*/ 826 w 1062"/>
                    <a:gd name="T25" fmla="*/ 94 h 1092"/>
                    <a:gd name="T26" fmla="*/ 862 w 1062"/>
                    <a:gd name="T27" fmla="*/ 138 h 1092"/>
                    <a:gd name="T28" fmla="*/ 856 w 1062"/>
                    <a:gd name="T29" fmla="*/ 245 h 1092"/>
                    <a:gd name="T30" fmla="*/ 802 w 1062"/>
                    <a:gd name="T31" fmla="*/ 317 h 1092"/>
                    <a:gd name="T32" fmla="*/ 698 w 1062"/>
                    <a:gd name="T33" fmla="*/ 340 h 1092"/>
                    <a:gd name="T34" fmla="*/ 628 w 1062"/>
                    <a:gd name="T35" fmla="*/ 310 h 1092"/>
                    <a:gd name="T36" fmla="*/ 545 w 1062"/>
                    <a:gd name="T37" fmla="*/ 254 h 1092"/>
                    <a:gd name="T38" fmla="*/ 448 w 1062"/>
                    <a:gd name="T39" fmla="*/ 258 h 1092"/>
                    <a:gd name="T40" fmla="*/ 384 w 1062"/>
                    <a:gd name="T41" fmla="*/ 305 h 1092"/>
                    <a:gd name="T42" fmla="*/ 338 w 1062"/>
                    <a:gd name="T43" fmla="*/ 354 h 1092"/>
                    <a:gd name="T44" fmla="*/ 271 w 1062"/>
                    <a:gd name="T45" fmla="*/ 350 h 1092"/>
                    <a:gd name="T46" fmla="*/ 212 w 1062"/>
                    <a:gd name="T47" fmla="*/ 358 h 1092"/>
                    <a:gd name="T48" fmla="*/ 161 w 1062"/>
                    <a:gd name="T49" fmla="*/ 378 h 1092"/>
                    <a:gd name="T50" fmla="*/ 104 w 1062"/>
                    <a:gd name="T51" fmla="*/ 424 h 1092"/>
                    <a:gd name="T52" fmla="*/ 50 w 1062"/>
                    <a:gd name="T53" fmla="*/ 528 h 1092"/>
                    <a:gd name="T54" fmla="*/ 33 w 1062"/>
                    <a:gd name="T55" fmla="*/ 598 h 1092"/>
                    <a:gd name="T56" fmla="*/ 4 w 1062"/>
                    <a:gd name="T57" fmla="*/ 627 h 1092"/>
                    <a:gd name="T58" fmla="*/ 24 w 1062"/>
                    <a:gd name="T59" fmla="*/ 691 h 1092"/>
                    <a:gd name="T60" fmla="*/ 63 w 1062"/>
                    <a:gd name="T61" fmla="*/ 699 h 1092"/>
                    <a:gd name="T62" fmla="*/ 101 w 1062"/>
                    <a:gd name="T63" fmla="*/ 667 h 1092"/>
                    <a:gd name="T64" fmla="*/ 87 w 1062"/>
                    <a:gd name="T65" fmla="*/ 607 h 1092"/>
                    <a:gd name="T66" fmla="*/ 75 w 1062"/>
                    <a:gd name="T67" fmla="*/ 581 h 1092"/>
                    <a:gd name="T68" fmla="*/ 101 w 1062"/>
                    <a:gd name="T69" fmla="*/ 493 h 1092"/>
                    <a:gd name="T70" fmla="*/ 168 w 1062"/>
                    <a:gd name="T71" fmla="*/ 414 h 1092"/>
                    <a:gd name="T72" fmla="*/ 261 w 1062"/>
                    <a:gd name="T73" fmla="*/ 385 h 1092"/>
                    <a:gd name="T74" fmla="*/ 351 w 1062"/>
                    <a:gd name="T75" fmla="*/ 403 h 1092"/>
                    <a:gd name="T76" fmla="*/ 354 w 1062"/>
                    <a:gd name="T77" fmla="*/ 438 h 1092"/>
                    <a:gd name="T78" fmla="*/ 364 w 1062"/>
                    <a:gd name="T79" fmla="*/ 737 h 1092"/>
                    <a:gd name="T80" fmla="*/ 281 w 1062"/>
                    <a:gd name="T81" fmla="*/ 769 h 1092"/>
                    <a:gd name="T82" fmla="*/ 231 w 1062"/>
                    <a:gd name="T83" fmla="*/ 854 h 1092"/>
                    <a:gd name="T84" fmla="*/ 242 w 1062"/>
                    <a:gd name="T85" fmla="*/ 992 h 1092"/>
                    <a:gd name="T86" fmla="*/ 131 w 1062"/>
                    <a:gd name="T87" fmla="*/ 1064 h 1092"/>
                    <a:gd name="T88" fmla="*/ 137 w 1062"/>
                    <a:gd name="T89" fmla="*/ 1089 h 1092"/>
                    <a:gd name="T90" fmla="*/ 301 w 1062"/>
                    <a:gd name="T91" fmla="*/ 1059 h 1092"/>
                    <a:gd name="T92" fmla="*/ 270 w 1062"/>
                    <a:gd name="T93" fmla="*/ 847 h 1092"/>
                    <a:gd name="T94" fmla="*/ 342 w 1062"/>
                    <a:gd name="T95" fmla="*/ 779 h 1092"/>
                    <a:gd name="T96" fmla="*/ 417 w 1062"/>
                    <a:gd name="T97" fmla="*/ 771 h 1092"/>
                    <a:gd name="T98" fmla="*/ 725 w 1062"/>
                    <a:gd name="T99" fmla="*/ 677 h 1092"/>
                    <a:gd name="T100" fmla="*/ 815 w 1062"/>
                    <a:gd name="T101" fmla="*/ 679 h 1092"/>
                    <a:gd name="T102" fmla="*/ 912 w 1062"/>
                    <a:gd name="T103" fmla="*/ 729 h 1092"/>
                    <a:gd name="T104" fmla="*/ 931 w 1062"/>
                    <a:gd name="T105" fmla="*/ 810 h 1092"/>
                    <a:gd name="T106" fmla="*/ 895 w 1062"/>
                    <a:gd name="T107" fmla="*/ 927 h 1092"/>
                    <a:gd name="T108" fmla="*/ 1051 w 1062"/>
                    <a:gd name="T109" fmla="*/ 956 h 1092"/>
                    <a:gd name="T110" fmla="*/ 1062 w 1062"/>
                    <a:gd name="T111" fmla="*/ 933 h 10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62" h="1092">
                      <a:moveTo>
                        <a:pt x="1045" y="921"/>
                      </a:moveTo>
                      <a:lnTo>
                        <a:pt x="938" y="917"/>
                      </a:lnTo>
                      <a:lnTo>
                        <a:pt x="959" y="853"/>
                      </a:lnTo>
                      <a:lnTo>
                        <a:pt x="966" y="797"/>
                      </a:lnTo>
                      <a:lnTo>
                        <a:pt x="961" y="747"/>
                      </a:lnTo>
                      <a:lnTo>
                        <a:pt x="941" y="707"/>
                      </a:lnTo>
                      <a:lnTo>
                        <a:pt x="915" y="681"/>
                      </a:lnTo>
                      <a:lnTo>
                        <a:pt x="885" y="663"/>
                      </a:lnTo>
                      <a:lnTo>
                        <a:pt x="852" y="651"/>
                      </a:lnTo>
                      <a:lnTo>
                        <a:pt x="819" y="644"/>
                      </a:lnTo>
                      <a:lnTo>
                        <a:pt x="786" y="640"/>
                      </a:lnTo>
                      <a:lnTo>
                        <a:pt x="758" y="640"/>
                      </a:lnTo>
                      <a:lnTo>
                        <a:pt x="734" y="640"/>
                      </a:lnTo>
                      <a:lnTo>
                        <a:pt x="718" y="641"/>
                      </a:lnTo>
                      <a:lnTo>
                        <a:pt x="655" y="371"/>
                      </a:lnTo>
                      <a:lnTo>
                        <a:pt x="675" y="374"/>
                      </a:lnTo>
                      <a:lnTo>
                        <a:pt x="698" y="375"/>
                      </a:lnTo>
                      <a:lnTo>
                        <a:pt x="722" y="375"/>
                      </a:lnTo>
                      <a:lnTo>
                        <a:pt x="749" y="373"/>
                      </a:lnTo>
                      <a:lnTo>
                        <a:pt x="775" y="367"/>
                      </a:lnTo>
                      <a:lnTo>
                        <a:pt x="802" y="358"/>
                      </a:lnTo>
                      <a:lnTo>
                        <a:pt x="826" y="344"/>
                      </a:lnTo>
                      <a:lnTo>
                        <a:pt x="849" y="325"/>
                      </a:lnTo>
                      <a:lnTo>
                        <a:pt x="866" y="307"/>
                      </a:lnTo>
                      <a:lnTo>
                        <a:pt x="879" y="284"/>
                      </a:lnTo>
                      <a:lnTo>
                        <a:pt x="889" y="260"/>
                      </a:lnTo>
                      <a:lnTo>
                        <a:pt x="896" y="231"/>
                      </a:lnTo>
                      <a:lnTo>
                        <a:pt x="899" y="201"/>
                      </a:lnTo>
                      <a:lnTo>
                        <a:pt x="901" y="168"/>
                      </a:lnTo>
                      <a:lnTo>
                        <a:pt x="896" y="133"/>
                      </a:lnTo>
                      <a:lnTo>
                        <a:pt x="891" y="94"/>
                      </a:lnTo>
                      <a:lnTo>
                        <a:pt x="891" y="94"/>
                      </a:lnTo>
                      <a:lnTo>
                        <a:pt x="891" y="94"/>
                      </a:lnTo>
                      <a:lnTo>
                        <a:pt x="891" y="94"/>
                      </a:lnTo>
                      <a:lnTo>
                        <a:pt x="891" y="94"/>
                      </a:lnTo>
                      <a:lnTo>
                        <a:pt x="905" y="78"/>
                      </a:lnTo>
                      <a:lnTo>
                        <a:pt x="911" y="58"/>
                      </a:lnTo>
                      <a:lnTo>
                        <a:pt x="909" y="38"/>
                      </a:lnTo>
                      <a:lnTo>
                        <a:pt x="901" y="20"/>
                      </a:lnTo>
                      <a:lnTo>
                        <a:pt x="894" y="12"/>
                      </a:lnTo>
                      <a:lnTo>
                        <a:pt x="885" y="5"/>
                      </a:lnTo>
                      <a:lnTo>
                        <a:pt x="875" y="2"/>
                      </a:lnTo>
                      <a:lnTo>
                        <a:pt x="865" y="0"/>
                      </a:lnTo>
                      <a:lnTo>
                        <a:pt x="855" y="0"/>
                      </a:lnTo>
                      <a:lnTo>
                        <a:pt x="845" y="1"/>
                      </a:lnTo>
                      <a:lnTo>
                        <a:pt x="835" y="5"/>
                      </a:lnTo>
                      <a:lnTo>
                        <a:pt x="826" y="11"/>
                      </a:lnTo>
                      <a:lnTo>
                        <a:pt x="812" y="27"/>
                      </a:lnTo>
                      <a:lnTo>
                        <a:pt x="806" y="47"/>
                      </a:lnTo>
                      <a:lnTo>
                        <a:pt x="808" y="67"/>
                      </a:lnTo>
                      <a:lnTo>
                        <a:pt x="818" y="85"/>
                      </a:lnTo>
                      <a:lnTo>
                        <a:pt x="826" y="94"/>
                      </a:lnTo>
                      <a:lnTo>
                        <a:pt x="835" y="100"/>
                      </a:lnTo>
                      <a:lnTo>
                        <a:pt x="846" y="104"/>
                      </a:lnTo>
                      <a:lnTo>
                        <a:pt x="856" y="105"/>
                      </a:lnTo>
                      <a:lnTo>
                        <a:pt x="862" y="138"/>
                      </a:lnTo>
                      <a:lnTo>
                        <a:pt x="864" y="170"/>
                      </a:lnTo>
                      <a:lnTo>
                        <a:pt x="864" y="197"/>
                      </a:lnTo>
                      <a:lnTo>
                        <a:pt x="862" y="223"/>
                      </a:lnTo>
                      <a:lnTo>
                        <a:pt x="856" y="245"/>
                      </a:lnTo>
                      <a:lnTo>
                        <a:pt x="849" y="267"/>
                      </a:lnTo>
                      <a:lnTo>
                        <a:pt x="838" y="284"/>
                      </a:lnTo>
                      <a:lnTo>
                        <a:pt x="825" y="300"/>
                      </a:lnTo>
                      <a:lnTo>
                        <a:pt x="802" y="317"/>
                      </a:lnTo>
                      <a:lnTo>
                        <a:pt x="776" y="328"/>
                      </a:lnTo>
                      <a:lnTo>
                        <a:pt x="751" y="335"/>
                      </a:lnTo>
                      <a:lnTo>
                        <a:pt x="724" y="340"/>
                      </a:lnTo>
                      <a:lnTo>
                        <a:pt x="698" y="340"/>
                      </a:lnTo>
                      <a:lnTo>
                        <a:pt x="675" y="338"/>
                      </a:lnTo>
                      <a:lnTo>
                        <a:pt x="655" y="335"/>
                      </a:lnTo>
                      <a:lnTo>
                        <a:pt x="641" y="333"/>
                      </a:lnTo>
                      <a:lnTo>
                        <a:pt x="628" y="310"/>
                      </a:lnTo>
                      <a:lnTo>
                        <a:pt x="611" y="291"/>
                      </a:lnTo>
                      <a:lnTo>
                        <a:pt x="591" y="275"/>
                      </a:lnTo>
                      <a:lnTo>
                        <a:pt x="569" y="263"/>
                      </a:lnTo>
                      <a:lnTo>
                        <a:pt x="545" y="254"/>
                      </a:lnTo>
                      <a:lnTo>
                        <a:pt x="521" y="248"/>
                      </a:lnTo>
                      <a:lnTo>
                        <a:pt x="495" y="248"/>
                      </a:lnTo>
                      <a:lnTo>
                        <a:pt x="468" y="253"/>
                      </a:lnTo>
                      <a:lnTo>
                        <a:pt x="448" y="258"/>
                      </a:lnTo>
                      <a:lnTo>
                        <a:pt x="430" y="267"/>
                      </a:lnTo>
                      <a:lnTo>
                        <a:pt x="414" y="278"/>
                      </a:lnTo>
                      <a:lnTo>
                        <a:pt x="398" y="291"/>
                      </a:lnTo>
                      <a:lnTo>
                        <a:pt x="384" y="305"/>
                      </a:lnTo>
                      <a:lnTo>
                        <a:pt x="372" y="321"/>
                      </a:lnTo>
                      <a:lnTo>
                        <a:pt x="364" y="338"/>
                      </a:lnTo>
                      <a:lnTo>
                        <a:pt x="357" y="357"/>
                      </a:lnTo>
                      <a:lnTo>
                        <a:pt x="338" y="354"/>
                      </a:lnTo>
                      <a:lnTo>
                        <a:pt x="321" y="353"/>
                      </a:lnTo>
                      <a:lnTo>
                        <a:pt x="304" y="351"/>
                      </a:lnTo>
                      <a:lnTo>
                        <a:pt x="288" y="350"/>
                      </a:lnTo>
                      <a:lnTo>
                        <a:pt x="271" y="350"/>
                      </a:lnTo>
                      <a:lnTo>
                        <a:pt x="255" y="351"/>
                      </a:lnTo>
                      <a:lnTo>
                        <a:pt x="241" y="353"/>
                      </a:lnTo>
                      <a:lnTo>
                        <a:pt x="227" y="355"/>
                      </a:lnTo>
                      <a:lnTo>
                        <a:pt x="212" y="358"/>
                      </a:lnTo>
                      <a:lnTo>
                        <a:pt x="198" y="363"/>
                      </a:lnTo>
                      <a:lnTo>
                        <a:pt x="185" y="367"/>
                      </a:lnTo>
                      <a:lnTo>
                        <a:pt x="172" y="373"/>
                      </a:lnTo>
                      <a:lnTo>
                        <a:pt x="161" y="378"/>
                      </a:lnTo>
                      <a:lnTo>
                        <a:pt x="148" y="385"/>
                      </a:lnTo>
                      <a:lnTo>
                        <a:pt x="137" y="393"/>
                      </a:lnTo>
                      <a:lnTo>
                        <a:pt x="127" y="401"/>
                      </a:lnTo>
                      <a:lnTo>
                        <a:pt x="104" y="424"/>
                      </a:lnTo>
                      <a:lnTo>
                        <a:pt x="84" y="448"/>
                      </a:lnTo>
                      <a:lnTo>
                        <a:pt x="70" y="476"/>
                      </a:lnTo>
                      <a:lnTo>
                        <a:pt x="58" y="503"/>
                      </a:lnTo>
                      <a:lnTo>
                        <a:pt x="50" y="528"/>
                      </a:lnTo>
                      <a:lnTo>
                        <a:pt x="44" y="554"/>
                      </a:lnTo>
                      <a:lnTo>
                        <a:pt x="41" y="577"/>
                      </a:lnTo>
                      <a:lnTo>
                        <a:pt x="38" y="597"/>
                      </a:lnTo>
                      <a:lnTo>
                        <a:pt x="33" y="598"/>
                      </a:lnTo>
                      <a:lnTo>
                        <a:pt x="27" y="601"/>
                      </a:lnTo>
                      <a:lnTo>
                        <a:pt x="21" y="606"/>
                      </a:lnTo>
                      <a:lnTo>
                        <a:pt x="15" y="610"/>
                      </a:lnTo>
                      <a:lnTo>
                        <a:pt x="4" y="627"/>
                      </a:lnTo>
                      <a:lnTo>
                        <a:pt x="0" y="647"/>
                      </a:lnTo>
                      <a:lnTo>
                        <a:pt x="4" y="667"/>
                      </a:lnTo>
                      <a:lnTo>
                        <a:pt x="15" y="684"/>
                      </a:lnTo>
                      <a:lnTo>
                        <a:pt x="24" y="691"/>
                      </a:lnTo>
                      <a:lnTo>
                        <a:pt x="33" y="696"/>
                      </a:lnTo>
                      <a:lnTo>
                        <a:pt x="43" y="699"/>
                      </a:lnTo>
                      <a:lnTo>
                        <a:pt x="53" y="700"/>
                      </a:lnTo>
                      <a:lnTo>
                        <a:pt x="63" y="699"/>
                      </a:lnTo>
                      <a:lnTo>
                        <a:pt x="73" y="696"/>
                      </a:lnTo>
                      <a:lnTo>
                        <a:pt x="81" y="691"/>
                      </a:lnTo>
                      <a:lnTo>
                        <a:pt x="90" y="684"/>
                      </a:lnTo>
                      <a:lnTo>
                        <a:pt x="101" y="667"/>
                      </a:lnTo>
                      <a:lnTo>
                        <a:pt x="105" y="647"/>
                      </a:lnTo>
                      <a:lnTo>
                        <a:pt x="103" y="627"/>
                      </a:lnTo>
                      <a:lnTo>
                        <a:pt x="91" y="610"/>
                      </a:lnTo>
                      <a:lnTo>
                        <a:pt x="87" y="607"/>
                      </a:lnTo>
                      <a:lnTo>
                        <a:pt x="83" y="604"/>
                      </a:lnTo>
                      <a:lnTo>
                        <a:pt x="78" y="601"/>
                      </a:lnTo>
                      <a:lnTo>
                        <a:pt x="74" y="598"/>
                      </a:lnTo>
                      <a:lnTo>
                        <a:pt x="75" y="581"/>
                      </a:lnTo>
                      <a:lnTo>
                        <a:pt x="80" y="561"/>
                      </a:lnTo>
                      <a:lnTo>
                        <a:pt x="84" y="540"/>
                      </a:lnTo>
                      <a:lnTo>
                        <a:pt x="91" y="516"/>
                      </a:lnTo>
                      <a:lnTo>
                        <a:pt x="101" y="493"/>
                      </a:lnTo>
                      <a:lnTo>
                        <a:pt x="114" y="470"/>
                      </a:lnTo>
                      <a:lnTo>
                        <a:pt x="130" y="448"/>
                      </a:lnTo>
                      <a:lnTo>
                        <a:pt x="150" y="428"/>
                      </a:lnTo>
                      <a:lnTo>
                        <a:pt x="168" y="414"/>
                      </a:lnTo>
                      <a:lnTo>
                        <a:pt x="188" y="404"/>
                      </a:lnTo>
                      <a:lnTo>
                        <a:pt x="211" y="395"/>
                      </a:lnTo>
                      <a:lnTo>
                        <a:pt x="235" y="390"/>
                      </a:lnTo>
                      <a:lnTo>
                        <a:pt x="261" y="385"/>
                      </a:lnTo>
                      <a:lnTo>
                        <a:pt x="290" y="385"/>
                      </a:lnTo>
                      <a:lnTo>
                        <a:pt x="320" y="387"/>
                      </a:lnTo>
                      <a:lnTo>
                        <a:pt x="351" y="391"/>
                      </a:lnTo>
                      <a:lnTo>
                        <a:pt x="351" y="403"/>
                      </a:lnTo>
                      <a:lnTo>
                        <a:pt x="351" y="414"/>
                      </a:lnTo>
                      <a:lnTo>
                        <a:pt x="352" y="427"/>
                      </a:lnTo>
                      <a:lnTo>
                        <a:pt x="355" y="438"/>
                      </a:lnTo>
                      <a:lnTo>
                        <a:pt x="354" y="438"/>
                      </a:lnTo>
                      <a:lnTo>
                        <a:pt x="422" y="737"/>
                      </a:lnTo>
                      <a:lnTo>
                        <a:pt x="405" y="736"/>
                      </a:lnTo>
                      <a:lnTo>
                        <a:pt x="385" y="736"/>
                      </a:lnTo>
                      <a:lnTo>
                        <a:pt x="364" y="737"/>
                      </a:lnTo>
                      <a:lnTo>
                        <a:pt x="344" y="741"/>
                      </a:lnTo>
                      <a:lnTo>
                        <a:pt x="322" y="747"/>
                      </a:lnTo>
                      <a:lnTo>
                        <a:pt x="301" y="756"/>
                      </a:lnTo>
                      <a:lnTo>
                        <a:pt x="281" y="769"/>
                      </a:lnTo>
                      <a:lnTo>
                        <a:pt x="264" y="784"/>
                      </a:lnTo>
                      <a:lnTo>
                        <a:pt x="250" y="804"/>
                      </a:lnTo>
                      <a:lnTo>
                        <a:pt x="238" y="829"/>
                      </a:lnTo>
                      <a:lnTo>
                        <a:pt x="231" y="854"/>
                      </a:lnTo>
                      <a:lnTo>
                        <a:pt x="228" y="884"/>
                      </a:lnTo>
                      <a:lnTo>
                        <a:pt x="230" y="917"/>
                      </a:lnTo>
                      <a:lnTo>
                        <a:pt x="234" y="953"/>
                      </a:lnTo>
                      <a:lnTo>
                        <a:pt x="242" y="992"/>
                      </a:lnTo>
                      <a:lnTo>
                        <a:pt x="254" y="1033"/>
                      </a:lnTo>
                      <a:lnTo>
                        <a:pt x="143" y="1056"/>
                      </a:lnTo>
                      <a:lnTo>
                        <a:pt x="135" y="1059"/>
                      </a:lnTo>
                      <a:lnTo>
                        <a:pt x="131" y="1064"/>
                      </a:lnTo>
                      <a:lnTo>
                        <a:pt x="130" y="1070"/>
                      </a:lnTo>
                      <a:lnTo>
                        <a:pt x="130" y="1077"/>
                      </a:lnTo>
                      <a:lnTo>
                        <a:pt x="133" y="1084"/>
                      </a:lnTo>
                      <a:lnTo>
                        <a:pt x="137" y="1089"/>
                      </a:lnTo>
                      <a:lnTo>
                        <a:pt x="143" y="1092"/>
                      </a:lnTo>
                      <a:lnTo>
                        <a:pt x="150" y="1092"/>
                      </a:lnTo>
                      <a:lnTo>
                        <a:pt x="281" y="1063"/>
                      </a:lnTo>
                      <a:lnTo>
                        <a:pt x="301" y="1059"/>
                      </a:lnTo>
                      <a:lnTo>
                        <a:pt x="294" y="1040"/>
                      </a:lnTo>
                      <a:lnTo>
                        <a:pt x="271" y="963"/>
                      </a:lnTo>
                      <a:lnTo>
                        <a:pt x="264" y="899"/>
                      </a:lnTo>
                      <a:lnTo>
                        <a:pt x="270" y="847"/>
                      </a:lnTo>
                      <a:lnTo>
                        <a:pt x="291" y="809"/>
                      </a:lnTo>
                      <a:lnTo>
                        <a:pt x="307" y="794"/>
                      </a:lnTo>
                      <a:lnTo>
                        <a:pt x="324" y="784"/>
                      </a:lnTo>
                      <a:lnTo>
                        <a:pt x="342" y="779"/>
                      </a:lnTo>
                      <a:lnTo>
                        <a:pt x="361" y="773"/>
                      </a:lnTo>
                      <a:lnTo>
                        <a:pt x="381" y="771"/>
                      </a:lnTo>
                      <a:lnTo>
                        <a:pt x="400" y="771"/>
                      </a:lnTo>
                      <a:lnTo>
                        <a:pt x="417" y="771"/>
                      </a:lnTo>
                      <a:lnTo>
                        <a:pt x="431" y="773"/>
                      </a:lnTo>
                      <a:lnTo>
                        <a:pt x="444" y="829"/>
                      </a:lnTo>
                      <a:lnTo>
                        <a:pt x="744" y="756"/>
                      </a:lnTo>
                      <a:lnTo>
                        <a:pt x="725" y="677"/>
                      </a:lnTo>
                      <a:lnTo>
                        <a:pt x="741" y="676"/>
                      </a:lnTo>
                      <a:lnTo>
                        <a:pt x="762" y="676"/>
                      </a:lnTo>
                      <a:lnTo>
                        <a:pt x="786" y="676"/>
                      </a:lnTo>
                      <a:lnTo>
                        <a:pt x="815" y="679"/>
                      </a:lnTo>
                      <a:lnTo>
                        <a:pt x="842" y="686"/>
                      </a:lnTo>
                      <a:lnTo>
                        <a:pt x="869" y="694"/>
                      </a:lnTo>
                      <a:lnTo>
                        <a:pt x="892" y="709"/>
                      </a:lnTo>
                      <a:lnTo>
                        <a:pt x="912" y="729"/>
                      </a:lnTo>
                      <a:lnTo>
                        <a:pt x="922" y="746"/>
                      </a:lnTo>
                      <a:lnTo>
                        <a:pt x="928" y="764"/>
                      </a:lnTo>
                      <a:lnTo>
                        <a:pt x="931" y="786"/>
                      </a:lnTo>
                      <a:lnTo>
                        <a:pt x="931" y="810"/>
                      </a:lnTo>
                      <a:lnTo>
                        <a:pt x="928" y="836"/>
                      </a:lnTo>
                      <a:lnTo>
                        <a:pt x="919" y="864"/>
                      </a:lnTo>
                      <a:lnTo>
                        <a:pt x="909" y="894"/>
                      </a:lnTo>
                      <a:lnTo>
                        <a:pt x="895" y="927"/>
                      </a:lnTo>
                      <a:lnTo>
                        <a:pt x="884" y="951"/>
                      </a:lnTo>
                      <a:lnTo>
                        <a:pt x="911" y="953"/>
                      </a:lnTo>
                      <a:lnTo>
                        <a:pt x="1044" y="957"/>
                      </a:lnTo>
                      <a:lnTo>
                        <a:pt x="1051" y="956"/>
                      </a:lnTo>
                      <a:lnTo>
                        <a:pt x="1056" y="953"/>
                      </a:lnTo>
                      <a:lnTo>
                        <a:pt x="1061" y="947"/>
                      </a:lnTo>
                      <a:lnTo>
                        <a:pt x="1062" y="940"/>
                      </a:lnTo>
                      <a:lnTo>
                        <a:pt x="1062" y="933"/>
                      </a:lnTo>
                      <a:lnTo>
                        <a:pt x="1058" y="927"/>
                      </a:lnTo>
                      <a:lnTo>
                        <a:pt x="1052" y="923"/>
                      </a:lnTo>
                      <a:lnTo>
                        <a:pt x="1045" y="9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  <p:grpSp>
            <p:nvGrpSpPr>
              <p:cNvPr id="10" name="Gruppieren 9"/>
              <p:cNvGrpSpPr/>
              <p:nvPr/>
            </p:nvGrpSpPr>
            <p:grpSpPr>
              <a:xfrm>
                <a:off x="3563298" y="1770987"/>
                <a:ext cx="1073930" cy="1148716"/>
                <a:chOff x="3563298" y="1770986"/>
                <a:chExt cx="1073930" cy="1460515"/>
              </a:xfrm>
            </p:grpSpPr>
            <p:sp>
              <p:nvSpPr>
                <p:cNvPr id="11" name="Freeform 20"/>
                <p:cNvSpPr>
                  <a:spLocks/>
                </p:cNvSpPr>
                <p:nvPr/>
              </p:nvSpPr>
              <p:spPr bwMode="auto">
                <a:xfrm>
                  <a:off x="3580958" y="1874932"/>
                  <a:ext cx="1024313" cy="1337520"/>
                </a:xfrm>
                <a:custGeom>
                  <a:avLst/>
                  <a:gdLst>
                    <a:gd name="T0" fmla="*/ 252 w 2613"/>
                    <a:gd name="T1" fmla="*/ 850 h 3231"/>
                    <a:gd name="T2" fmla="*/ 247 w 2613"/>
                    <a:gd name="T3" fmla="*/ 783 h 3231"/>
                    <a:gd name="T4" fmla="*/ 264 w 2613"/>
                    <a:gd name="T5" fmla="*/ 722 h 3231"/>
                    <a:gd name="T6" fmla="*/ 292 w 2613"/>
                    <a:gd name="T7" fmla="*/ 667 h 3231"/>
                    <a:gd name="T8" fmla="*/ 340 w 2613"/>
                    <a:gd name="T9" fmla="*/ 620 h 3231"/>
                    <a:gd name="T10" fmla="*/ 439 w 2613"/>
                    <a:gd name="T11" fmla="*/ 565 h 3231"/>
                    <a:gd name="T12" fmla="*/ 635 w 2613"/>
                    <a:gd name="T13" fmla="*/ 477 h 3231"/>
                    <a:gd name="T14" fmla="*/ 830 w 2613"/>
                    <a:gd name="T15" fmla="*/ 399 h 3231"/>
                    <a:gd name="T16" fmla="*/ 1028 w 2613"/>
                    <a:gd name="T17" fmla="*/ 325 h 3231"/>
                    <a:gd name="T18" fmla="*/ 1220 w 2613"/>
                    <a:gd name="T19" fmla="*/ 243 h 3231"/>
                    <a:gd name="T20" fmla="*/ 1404 w 2613"/>
                    <a:gd name="T21" fmla="*/ 152 h 3231"/>
                    <a:gd name="T22" fmla="*/ 1461 w 2613"/>
                    <a:gd name="T23" fmla="*/ 112 h 3231"/>
                    <a:gd name="T24" fmla="*/ 1522 w 2613"/>
                    <a:gd name="T25" fmla="*/ 74 h 3231"/>
                    <a:gd name="T26" fmla="*/ 1583 w 2613"/>
                    <a:gd name="T27" fmla="*/ 36 h 3231"/>
                    <a:gd name="T28" fmla="*/ 1648 w 2613"/>
                    <a:gd name="T29" fmla="*/ 12 h 3231"/>
                    <a:gd name="T30" fmla="*/ 1716 w 2613"/>
                    <a:gd name="T31" fmla="*/ 0 h 3231"/>
                    <a:gd name="T32" fmla="*/ 1775 w 2613"/>
                    <a:gd name="T33" fmla="*/ 10 h 3231"/>
                    <a:gd name="T34" fmla="*/ 1817 w 2613"/>
                    <a:gd name="T35" fmla="*/ 31 h 3231"/>
                    <a:gd name="T36" fmla="*/ 1851 w 2613"/>
                    <a:gd name="T37" fmla="*/ 63 h 3231"/>
                    <a:gd name="T38" fmla="*/ 1883 w 2613"/>
                    <a:gd name="T39" fmla="*/ 95 h 3231"/>
                    <a:gd name="T40" fmla="*/ 1920 w 2613"/>
                    <a:gd name="T41" fmla="*/ 129 h 3231"/>
                    <a:gd name="T42" fmla="*/ 1982 w 2613"/>
                    <a:gd name="T43" fmla="*/ 158 h 3231"/>
                    <a:gd name="T44" fmla="*/ 2087 w 2613"/>
                    <a:gd name="T45" fmla="*/ 184 h 3231"/>
                    <a:gd name="T46" fmla="*/ 2197 w 2613"/>
                    <a:gd name="T47" fmla="*/ 200 h 3231"/>
                    <a:gd name="T48" fmla="*/ 2304 w 2613"/>
                    <a:gd name="T49" fmla="*/ 230 h 3231"/>
                    <a:gd name="T50" fmla="*/ 2397 w 2613"/>
                    <a:gd name="T51" fmla="*/ 287 h 3231"/>
                    <a:gd name="T52" fmla="*/ 2471 w 2613"/>
                    <a:gd name="T53" fmla="*/ 390 h 3231"/>
                    <a:gd name="T54" fmla="*/ 2518 w 2613"/>
                    <a:gd name="T55" fmla="*/ 413 h 3231"/>
                    <a:gd name="T56" fmla="*/ 2558 w 2613"/>
                    <a:gd name="T57" fmla="*/ 449 h 3231"/>
                    <a:gd name="T58" fmla="*/ 2587 w 2613"/>
                    <a:gd name="T59" fmla="*/ 492 h 3231"/>
                    <a:gd name="T60" fmla="*/ 2606 w 2613"/>
                    <a:gd name="T61" fmla="*/ 544 h 3231"/>
                    <a:gd name="T62" fmla="*/ 2611 w 2613"/>
                    <a:gd name="T63" fmla="*/ 599 h 3231"/>
                    <a:gd name="T64" fmla="*/ 2611 w 2613"/>
                    <a:gd name="T65" fmla="*/ 766 h 3231"/>
                    <a:gd name="T66" fmla="*/ 2604 w 2613"/>
                    <a:gd name="T67" fmla="*/ 1082 h 3231"/>
                    <a:gd name="T68" fmla="*/ 2589 w 2613"/>
                    <a:gd name="T69" fmla="*/ 1456 h 3231"/>
                    <a:gd name="T70" fmla="*/ 2564 w 2613"/>
                    <a:gd name="T71" fmla="*/ 1819 h 3231"/>
                    <a:gd name="T72" fmla="*/ 2534 w 2613"/>
                    <a:gd name="T73" fmla="*/ 2116 h 3231"/>
                    <a:gd name="T74" fmla="*/ 2492 w 2613"/>
                    <a:gd name="T75" fmla="*/ 2271 h 3231"/>
                    <a:gd name="T76" fmla="*/ 2446 w 2613"/>
                    <a:gd name="T77" fmla="*/ 2349 h 3231"/>
                    <a:gd name="T78" fmla="*/ 2387 w 2613"/>
                    <a:gd name="T79" fmla="*/ 2410 h 3231"/>
                    <a:gd name="T80" fmla="*/ 2319 w 2613"/>
                    <a:gd name="T81" fmla="*/ 2460 h 3231"/>
                    <a:gd name="T82" fmla="*/ 2245 w 2613"/>
                    <a:gd name="T83" fmla="*/ 2501 h 3231"/>
                    <a:gd name="T84" fmla="*/ 2165 w 2613"/>
                    <a:gd name="T85" fmla="*/ 2545 h 3231"/>
                    <a:gd name="T86" fmla="*/ 1931 w 2613"/>
                    <a:gd name="T87" fmla="*/ 2661 h 3231"/>
                    <a:gd name="T88" fmla="*/ 1610 w 2613"/>
                    <a:gd name="T89" fmla="*/ 2828 h 3231"/>
                    <a:gd name="T90" fmla="*/ 1256 w 2613"/>
                    <a:gd name="T91" fmla="*/ 3007 h 3231"/>
                    <a:gd name="T92" fmla="*/ 925 w 2613"/>
                    <a:gd name="T93" fmla="*/ 3153 h 3231"/>
                    <a:gd name="T94" fmla="*/ 673 w 2613"/>
                    <a:gd name="T95" fmla="*/ 3228 h 3231"/>
                    <a:gd name="T96" fmla="*/ 577 w 2613"/>
                    <a:gd name="T97" fmla="*/ 3226 h 3231"/>
                    <a:gd name="T98" fmla="*/ 524 w 2613"/>
                    <a:gd name="T99" fmla="*/ 3212 h 3231"/>
                    <a:gd name="T100" fmla="*/ 479 w 2613"/>
                    <a:gd name="T101" fmla="*/ 3190 h 3231"/>
                    <a:gd name="T102" fmla="*/ 439 w 2613"/>
                    <a:gd name="T103" fmla="*/ 3153 h 3231"/>
                    <a:gd name="T104" fmla="*/ 410 w 2613"/>
                    <a:gd name="T105" fmla="*/ 3108 h 3231"/>
                    <a:gd name="T106" fmla="*/ 271 w 2613"/>
                    <a:gd name="T107" fmla="*/ 3058 h 3231"/>
                    <a:gd name="T108" fmla="*/ 49 w 2613"/>
                    <a:gd name="T109" fmla="*/ 2809 h 3231"/>
                    <a:gd name="T110" fmla="*/ 0 w 2613"/>
                    <a:gd name="T111" fmla="*/ 2329 h 3231"/>
                    <a:gd name="T112" fmla="*/ 62 w 2613"/>
                    <a:gd name="T113" fmla="*/ 1758 h 3231"/>
                    <a:gd name="T114" fmla="*/ 173 w 2613"/>
                    <a:gd name="T115" fmla="*/ 1236 h 3231"/>
                    <a:gd name="T116" fmla="*/ 270 w 2613"/>
                    <a:gd name="T117" fmla="*/ 899 h 3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613" h="3231">
                      <a:moveTo>
                        <a:pt x="270" y="899"/>
                      </a:moveTo>
                      <a:lnTo>
                        <a:pt x="258" y="873"/>
                      </a:lnTo>
                      <a:lnTo>
                        <a:pt x="252" y="850"/>
                      </a:lnTo>
                      <a:lnTo>
                        <a:pt x="249" y="827"/>
                      </a:lnTo>
                      <a:lnTo>
                        <a:pt x="249" y="804"/>
                      </a:lnTo>
                      <a:lnTo>
                        <a:pt x="247" y="783"/>
                      </a:lnTo>
                      <a:lnTo>
                        <a:pt x="251" y="762"/>
                      </a:lnTo>
                      <a:lnTo>
                        <a:pt x="254" y="740"/>
                      </a:lnTo>
                      <a:lnTo>
                        <a:pt x="264" y="722"/>
                      </a:lnTo>
                      <a:lnTo>
                        <a:pt x="271" y="701"/>
                      </a:lnTo>
                      <a:lnTo>
                        <a:pt x="281" y="684"/>
                      </a:lnTo>
                      <a:lnTo>
                        <a:pt x="292" y="667"/>
                      </a:lnTo>
                      <a:lnTo>
                        <a:pt x="308" y="650"/>
                      </a:lnTo>
                      <a:lnTo>
                        <a:pt x="323" y="633"/>
                      </a:lnTo>
                      <a:lnTo>
                        <a:pt x="340" y="620"/>
                      </a:lnTo>
                      <a:lnTo>
                        <a:pt x="359" y="606"/>
                      </a:lnTo>
                      <a:lnTo>
                        <a:pt x="380" y="597"/>
                      </a:lnTo>
                      <a:lnTo>
                        <a:pt x="439" y="565"/>
                      </a:lnTo>
                      <a:lnTo>
                        <a:pt x="503" y="532"/>
                      </a:lnTo>
                      <a:lnTo>
                        <a:pt x="570" y="504"/>
                      </a:lnTo>
                      <a:lnTo>
                        <a:pt x="635" y="477"/>
                      </a:lnTo>
                      <a:lnTo>
                        <a:pt x="699" y="451"/>
                      </a:lnTo>
                      <a:lnTo>
                        <a:pt x="766" y="426"/>
                      </a:lnTo>
                      <a:lnTo>
                        <a:pt x="830" y="399"/>
                      </a:lnTo>
                      <a:lnTo>
                        <a:pt x="897" y="376"/>
                      </a:lnTo>
                      <a:lnTo>
                        <a:pt x="963" y="350"/>
                      </a:lnTo>
                      <a:lnTo>
                        <a:pt x="1028" y="325"/>
                      </a:lnTo>
                      <a:lnTo>
                        <a:pt x="1093" y="297"/>
                      </a:lnTo>
                      <a:lnTo>
                        <a:pt x="1157" y="272"/>
                      </a:lnTo>
                      <a:lnTo>
                        <a:pt x="1220" y="243"/>
                      </a:lnTo>
                      <a:lnTo>
                        <a:pt x="1283" y="215"/>
                      </a:lnTo>
                      <a:lnTo>
                        <a:pt x="1344" y="183"/>
                      </a:lnTo>
                      <a:lnTo>
                        <a:pt x="1404" y="152"/>
                      </a:lnTo>
                      <a:lnTo>
                        <a:pt x="1423" y="137"/>
                      </a:lnTo>
                      <a:lnTo>
                        <a:pt x="1444" y="126"/>
                      </a:lnTo>
                      <a:lnTo>
                        <a:pt x="1461" y="112"/>
                      </a:lnTo>
                      <a:lnTo>
                        <a:pt x="1484" y="99"/>
                      </a:lnTo>
                      <a:lnTo>
                        <a:pt x="1501" y="86"/>
                      </a:lnTo>
                      <a:lnTo>
                        <a:pt x="1522" y="74"/>
                      </a:lnTo>
                      <a:lnTo>
                        <a:pt x="1541" y="61"/>
                      </a:lnTo>
                      <a:lnTo>
                        <a:pt x="1562" y="50"/>
                      </a:lnTo>
                      <a:lnTo>
                        <a:pt x="1583" y="36"/>
                      </a:lnTo>
                      <a:lnTo>
                        <a:pt x="1602" y="27"/>
                      </a:lnTo>
                      <a:lnTo>
                        <a:pt x="1623" y="17"/>
                      </a:lnTo>
                      <a:lnTo>
                        <a:pt x="1648" y="12"/>
                      </a:lnTo>
                      <a:lnTo>
                        <a:pt x="1669" y="4"/>
                      </a:lnTo>
                      <a:lnTo>
                        <a:pt x="1691" y="0"/>
                      </a:lnTo>
                      <a:lnTo>
                        <a:pt x="1716" y="0"/>
                      </a:lnTo>
                      <a:lnTo>
                        <a:pt x="1743" y="2"/>
                      </a:lnTo>
                      <a:lnTo>
                        <a:pt x="1758" y="4"/>
                      </a:lnTo>
                      <a:lnTo>
                        <a:pt x="1775" y="10"/>
                      </a:lnTo>
                      <a:lnTo>
                        <a:pt x="1788" y="15"/>
                      </a:lnTo>
                      <a:lnTo>
                        <a:pt x="1804" y="25"/>
                      </a:lnTo>
                      <a:lnTo>
                        <a:pt x="1817" y="31"/>
                      </a:lnTo>
                      <a:lnTo>
                        <a:pt x="1828" y="42"/>
                      </a:lnTo>
                      <a:lnTo>
                        <a:pt x="1840" y="53"/>
                      </a:lnTo>
                      <a:lnTo>
                        <a:pt x="1851" y="63"/>
                      </a:lnTo>
                      <a:lnTo>
                        <a:pt x="1861" y="74"/>
                      </a:lnTo>
                      <a:lnTo>
                        <a:pt x="1872" y="86"/>
                      </a:lnTo>
                      <a:lnTo>
                        <a:pt x="1883" y="95"/>
                      </a:lnTo>
                      <a:lnTo>
                        <a:pt x="1895" y="108"/>
                      </a:lnTo>
                      <a:lnTo>
                        <a:pt x="1906" y="118"/>
                      </a:lnTo>
                      <a:lnTo>
                        <a:pt x="1920" y="129"/>
                      </a:lnTo>
                      <a:lnTo>
                        <a:pt x="1933" y="137"/>
                      </a:lnTo>
                      <a:lnTo>
                        <a:pt x="1950" y="146"/>
                      </a:lnTo>
                      <a:lnTo>
                        <a:pt x="1982" y="158"/>
                      </a:lnTo>
                      <a:lnTo>
                        <a:pt x="2016" y="167"/>
                      </a:lnTo>
                      <a:lnTo>
                        <a:pt x="2051" y="175"/>
                      </a:lnTo>
                      <a:lnTo>
                        <a:pt x="2087" y="184"/>
                      </a:lnTo>
                      <a:lnTo>
                        <a:pt x="2123" y="190"/>
                      </a:lnTo>
                      <a:lnTo>
                        <a:pt x="2161" y="194"/>
                      </a:lnTo>
                      <a:lnTo>
                        <a:pt x="2197" y="200"/>
                      </a:lnTo>
                      <a:lnTo>
                        <a:pt x="2235" y="211"/>
                      </a:lnTo>
                      <a:lnTo>
                        <a:pt x="2269" y="219"/>
                      </a:lnTo>
                      <a:lnTo>
                        <a:pt x="2304" y="230"/>
                      </a:lnTo>
                      <a:lnTo>
                        <a:pt x="2336" y="245"/>
                      </a:lnTo>
                      <a:lnTo>
                        <a:pt x="2368" y="264"/>
                      </a:lnTo>
                      <a:lnTo>
                        <a:pt x="2397" y="287"/>
                      </a:lnTo>
                      <a:lnTo>
                        <a:pt x="2423" y="316"/>
                      </a:lnTo>
                      <a:lnTo>
                        <a:pt x="2446" y="348"/>
                      </a:lnTo>
                      <a:lnTo>
                        <a:pt x="2471" y="390"/>
                      </a:lnTo>
                      <a:lnTo>
                        <a:pt x="2486" y="395"/>
                      </a:lnTo>
                      <a:lnTo>
                        <a:pt x="2505" y="403"/>
                      </a:lnTo>
                      <a:lnTo>
                        <a:pt x="2518" y="413"/>
                      </a:lnTo>
                      <a:lnTo>
                        <a:pt x="2535" y="426"/>
                      </a:lnTo>
                      <a:lnTo>
                        <a:pt x="2545" y="435"/>
                      </a:lnTo>
                      <a:lnTo>
                        <a:pt x="2558" y="449"/>
                      </a:lnTo>
                      <a:lnTo>
                        <a:pt x="2570" y="462"/>
                      </a:lnTo>
                      <a:lnTo>
                        <a:pt x="2579" y="477"/>
                      </a:lnTo>
                      <a:lnTo>
                        <a:pt x="2587" y="492"/>
                      </a:lnTo>
                      <a:lnTo>
                        <a:pt x="2594" y="508"/>
                      </a:lnTo>
                      <a:lnTo>
                        <a:pt x="2600" y="527"/>
                      </a:lnTo>
                      <a:lnTo>
                        <a:pt x="2606" y="544"/>
                      </a:lnTo>
                      <a:lnTo>
                        <a:pt x="2608" y="561"/>
                      </a:lnTo>
                      <a:lnTo>
                        <a:pt x="2611" y="580"/>
                      </a:lnTo>
                      <a:lnTo>
                        <a:pt x="2611" y="599"/>
                      </a:lnTo>
                      <a:lnTo>
                        <a:pt x="2613" y="620"/>
                      </a:lnTo>
                      <a:lnTo>
                        <a:pt x="2611" y="684"/>
                      </a:lnTo>
                      <a:lnTo>
                        <a:pt x="2611" y="766"/>
                      </a:lnTo>
                      <a:lnTo>
                        <a:pt x="2610" y="861"/>
                      </a:lnTo>
                      <a:lnTo>
                        <a:pt x="2608" y="968"/>
                      </a:lnTo>
                      <a:lnTo>
                        <a:pt x="2604" y="1082"/>
                      </a:lnTo>
                      <a:lnTo>
                        <a:pt x="2600" y="1203"/>
                      </a:lnTo>
                      <a:lnTo>
                        <a:pt x="2594" y="1329"/>
                      </a:lnTo>
                      <a:lnTo>
                        <a:pt x="2589" y="1456"/>
                      </a:lnTo>
                      <a:lnTo>
                        <a:pt x="2579" y="1580"/>
                      </a:lnTo>
                      <a:lnTo>
                        <a:pt x="2573" y="1705"/>
                      </a:lnTo>
                      <a:lnTo>
                        <a:pt x="2564" y="1819"/>
                      </a:lnTo>
                      <a:lnTo>
                        <a:pt x="2554" y="1931"/>
                      </a:lnTo>
                      <a:lnTo>
                        <a:pt x="2545" y="2028"/>
                      </a:lnTo>
                      <a:lnTo>
                        <a:pt x="2534" y="2116"/>
                      </a:lnTo>
                      <a:lnTo>
                        <a:pt x="2518" y="2186"/>
                      </a:lnTo>
                      <a:lnTo>
                        <a:pt x="2507" y="2243"/>
                      </a:lnTo>
                      <a:lnTo>
                        <a:pt x="2492" y="2271"/>
                      </a:lnTo>
                      <a:lnTo>
                        <a:pt x="2480" y="2300"/>
                      </a:lnTo>
                      <a:lnTo>
                        <a:pt x="2463" y="2325"/>
                      </a:lnTo>
                      <a:lnTo>
                        <a:pt x="2446" y="2349"/>
                      </a:lnTo>
                      <a:lnTo>
                        <a:pt x="2427" y="2370"/>
                      </a:lnTo>
                      <a:lnTo>
                        <a:pt x="2410" y="2391"/>
                      </a:lnTo>
                      <a:lnTo>
                        <a:pt x="2387" y="2410"/>
                      </a:lnTo>
                      <a:lnTo>
                        <a:pt x="2368" y="2429"/>
                      </a:lnTo>
                      <a:lnTo>
                        <a:pt x="2343" y="2444"/>
                      </a:lnTo>
                      <a:lnTo>
                        <a:pt x="2319" y="2460"/>
                      </a:lnTo>
                      <a:lnTo>
                        <a:pt x="2294" y="2475"/>
                      </a:lnTo>
                      <a:lnTo>
                        <a:pt x="2271" y="2488"/>
                      </a:lnTo>
                      <a:lnTo>
                        <a:pt x="2245" y="2501"/>
                      </a:lnTo>
                      <a:lnTo>
                        <a:pt x="2216" y="2517"/>
                      </a:lnTo>
                      <a:lnTo>
                        <a:pt x="2189" y="2530"/>
                      </a:lnTo>
                      <a:lnTo>
                        <a:pt x="2165" y="2545"/>
                      </a:lnTo>
                      <a:lnTo>
                        <a:pt x="2100" y="2576"/>
                      </a:lnTo>
                      <a:lnTo>
                        <a:pt x="2020" y="2616"/>
                      </a:lnTo>
                      <a:lnTo>
                        <a:pt x="1931" y="2661"/>
                      </a:lnTo>
                      <a:lnTo>
                        <a:pt x="1830" y="2714"/>
                      </a:lnTo>
                      <a:lnTo>
                        <a:pt x="1722" y="2769"/>
                      </a:lnTo>
                      <a:lnTo>
                        <a:pt x="1610" y="2828"/>
                      </a:lnTo>
                      <a:lnTo>
                        <a:pt x="1492" y="2887"/>
                      </a:lnTo>
                      <a:lnTo>
                        <a:pt x="1374" y="2950"/>
                      </a:lnTo>
                      <a:lnTo>
                        <a:pt x="1256" y="3007"/>
                      </a:lnTo>
                      <a:lnTo>
                        <a:pt x="1138" y="3060"/>
                      </a:lnTo>
                      <a:lnTo>
                        <a:pt x="1028" y="3110"/>
                      </a:lnTo>
                      <a:lnTo>
                        <a:pt x="925" y="3153"/>
                      </a:lnTo>
                      <a:lnTo>
                        <a:pt x="830" y="3188"/>
                      </a:lnTo>
                      <a:lnTo>
                        <a:pt x="745" y="3214"/>
                      </a:lnTo>
                      <a:lnTo>
                        <a:pt x="673" y="3228"/>
                      </a:lnTo>
                      <a:lnTo>
                        <a:pt x="619" y="3231"/>
                      </a:lnTo>
                      <a:lnTo>
                        <a:pt x="598" y="3228"/>
                      </a:lnTo>
                      <a:lnTo>
                        <a:pt x="577" y="3226"/>
                      </a:lnTo>
                      <a:lnTo>
                        <a:pt x="558" y="3224"/>
                      </a:lnTo>
                      <a:lnTo>
                        <a:pt x="541" y="3220"/>
                      </a:lnTo>
                      <a:lnTo>
                        <a:pt x="524" y="3212"/>
                      </a:lnTo>
                      <a:lnTo>
                        <a:pt x="507" y="3205"/>
                      </a:lnTo>
                      <a:lnTo>
                        <a:pt x="492" y="3195"/>
                      </a:lnTo>
                      <a:lnTo>
                        <a:pt x="479" y="3190"/>
                      </a:lnTo>
                      <a:lnTo>
                        <a:pt x="463" y="3178"/>
                      </a:lnTo>
                      <a:lnTo>
                        <a:pt x="452" y="3167"/>
                      </a:lnTo>
                      <a:lnTo>
                        <a:pt x="439" y="3153"/>
                      </a:lnTo>
                      <a:lnTo>
                        <a:pt x="431" y="3140"/>
                      </a:lnTo>
                      <a:lnTo>
                        <a:pt x="420" y="3123"/>
                      </a:lnTo>
                      <a:lnTo>
                        <a:pt x="410" y="3108"/>
                      </a:lnTo>
                      <a:lnTo>
                        <a:pt x="405" y="3089"/>
                      </a:lnTo>
                      <a:lnTo>
                        <a:pt x="399" y="3070"/>
                      </a:lnTo>
                      <a:lnTo>
                        <a:pt x="271" y="3058"/>
                      </a:lnTo>
                      <a:lnTo>
                        <a:pt x="174" y="3011"/>
                      </a:lnTo>
                      <a:lnTo>
                        <a:pt x="100" y="2923"/>
                      </a:lnTo>
                      <a:lnTo>
                        <a:pt x="49" y="2809"/>
                      </a:lnTo>
                      <a:lnTo>
                        <a:pt x="15" y="2667"/>
                      </a:lnTo>
                      <a:lnTo>
                        <a:pt x="2" y="2505"/>
                      </a:lnTo>
                      <a:lnTo>
                        <a:pt x="0" y="2329"/>
                      </a:lnTo>
                      <a:lnTo>
                        <a:pt x="11" y="2144"/>
                      </a:lnTo>
                      <a:lnTo>
                        <a:pt x="32" y="1950"/>
                      </a:lnTo>
                      <a:lnTo>
                        <a:pt x="62" y="1758"/>
                      </a:lnTo>
                      <a:lnTo>
                        <a:pt x="97" y="1572"/>
                      </a:lnTo>
                      <a:lnTo>
                        <a:pt x="135" y="1397"/>
                      </a:lnTo>
                      <a:lnTo>
                        <a:pt x="173" y="1236"/>
                      </a:lnTo>
                      <a:lnTo>
                        <a:pt x="209" y="1095"/>
                      </a:lnTo>
                      <a:lnTo>
                        <a:pt x="241" y="979"/>
                      </a:lnTo>
                      <a:lnTo>
                        <a:pt x="270" y="899"/>
                      </a:lnTo>
                      <a:lnTo>
                        <a:pt x="270" y="899"/>
                      </a:lnTo>
                      <a:close/>
                    </a:path>
                  </a:pathLst>
                </a:custGeom>
                <a:solidFill>
                  <a:srgbClr val="40D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2" name="Freeform 21"/>
                <p:cNvSpPr>
                  <a:spLocks/>
                </p:cNvSpPr>
                <p:nvPr/>
              </p:nvSpPr>
              <p:spPr bwMode="auto">
                <a:xfrm>
                  <a:off x="4279812" y="2075353"/>
                  <a:ext cx="18502" cy="12423"/>
                </a:xfrm>
                <a:custGeom>
                  <a:avLst/>
                  <a:gdLst>
                    <a:gd name="T0" fmla="*/ 0 w 46"/>
                    <a:gd name="T1" fmla="*/ 26 h 30"/>
                    <a:gd name="T2" fmla="*/ 46 w 46"/>
                    <a:gd name="T3" fmla="*/ 30 h 30"/>
                    <a:gd name="T4" fmla="*/ 36 w 46"/>
                    <a:gd name="T5" fmla="*/ 0 h 30"/>
                    <a:gd name="T6" fmla="*/ 27 w 46"/>
                    <a:gd name="T7" fmla="*/ 2 h 30"/>
                    <a:gd name="T8" fmla="*/ 15 w 46"/>
                    <a:gd name="T9" fmla="*/ 9 h 30"/>
                    <a:gd name="T10" fmla="*/ 6 w 46"/>
                    <a:gd name="T11" fmla="*/ 15 h 30"/>
                    <a:gd name="T12" fmla="*/ 0 w 46"/>
                    <a:gd name="T13" fmla="*/ 26 h 30"/>
                    <a:gd name="T14" fmla="*/ 0 w 46"/>
                    <a:gd name="T15" fmla="*/ 2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6" h="30">
                      <a:moveTo>
                        <a:pt x="0" y="26"/>
                      </a:moveTo>
                      <a:lnTo>
                        <a:pt x="46" y="30"/>
                      </a:lnTo>
                      <a:lnTo>
                        <a:pt x="36" y="0"/>
                      </a:lnTo>
                      <a:lnTo>
                        <a:pt x="27" y="2"/>
                      </a:lnTo>
                      <a:lnTo>
                        <a:pt x="15" y="9"/>
                      </a:lnTo>
                      <a:lnTo>
                        <a:pt x="6" y="15"/>
                      </a:lnTo>
                      <a:lnTo>
                        <a:pt x="0" y="26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40D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3" name="Freeform 22"/>
                <p:cNvSpPr>
                  <a:spLocks/>
                </p:cNvSpPr>
                <p:nvPr/>
              </p:nvSpPr>
              <p:spPr bwMode="auto">
                <a:xfrm>
                  <a:off x="4075454" y="2139951"/>
                  <a:ext cx="117737" cy="52176"/>
                </a:xfrm>
                <a:custGeom>
                  <a:avLst/>
                  <a:gdLst>
                    <a:gd name="T0" fmla="*/ 255 w 280"/>
                    <a:gd name="T1" fmla="*/ 51 h 125"/>
                    <a:gd name="T2" fmla="*/ 280 w 280"/>
                    <a:gd name="T3" fmla="*/ 0 h 125"/>
                    <a:gd name="T4" fmla="*/ 259 w 280"/>
                    <a:gd name="T5" fmla="*/ 5 h 125"/>
                    <a:gd name="T6" fmla="*/ 242 w 280"/>
                    <a:gd name="T7" fmla="*/ 13 h 125"/>
                    <a:gd name="T8" fmla="*/ 223 w 280"/>
                    <a:gd name="T9" fmla="*/ 21 h 125"/>
                    <a:gd name="T10" fmla="*/ 207 w 280"/>
                    <a:gd name="T11" fmla="*/ 28 h 125"/>
                    <a:gd name="T12" fmla="*/ 188 w 280"/>
                    <a:gd name="T13" fmla="*/ 36 h 125"/>
                    <a:gd name="T14" fmla="*/ 171 w 280"/>
                    <a:gd name="T15" fmla="*/ 45 h 125"/>
                    <a:gd name="T16" fmla="*/ 154 w 280"/>
                    <a:gd name="T17" fmla="*/ 53 h 125"/>
                    <a:gd name="T18" fmla="*/ 139 w 280"/>
                    <a:gd name="T19" fmla="*/ 60 h 125"/>
                    <a:gd name="T20" fmla="*/ 120 w 280"/>
                    <a:gd name="T21" fmla="*/ 68 h 125"/>
                    <a:gd name="T22" fmla="*/ 103 w 280"/>
                    <a:gd name="T23" fmla="*/ 78 h 125"/>
                    <a:gd name="T24" fmla="*/ 84 w 280"/>
                    <a:gd name="T25" fmla="*/ 85 h 125"/>
                    <a:gd name="T26" fmla="*/ 69 w 280"/>
                    <a:gd name="T27" fmla="*/ 93 h 125"/>
                    <a:gd name="T28" fmla="*/ 52 w 280"/>
                    <a:gd name="T29" fmla="*/ 100 h 125"/>
                    <a:gd name="T30" fmla="*/ 34 w 280"/>
                    <a:gd name="T31" fmla="*/ 110 h 125"/>
                    <a:gd name="T32" fmla="*/ 17 w 280"/>
                    <a:gd name="T33" fmla="*/ 118 h 125"/>
                    <a:gd name="T34" fmla="*/ 0 w 280"/>
                    <a:gd name="T35" fmla="*/ 125 h 125"/>
                    <a:gd name="T36" fmla="*/ 255 w 280"/>
                    <a:gd name="T37" fmla="*/ 51 h 125"/>
                    <a:gd name="T38" fmla="*/ 255 w 280"/>
                    <a:gd name="T39" fmla="*/ 51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80" h="125">
                      <a:moveTo>
                        <a:pt x="255" y="51"/>
                      </a:moveTo>
                      <a:lnTo>
                        <a:pt x="280" y="0"/>
                      </a:lnTo>
                      <a:lnTo>
                        <a:pt x="259" y="5"/>
                      </a:lnTo>
                      <a:lnTo>
                        <a:pt x="242" y="13"/>
                      </a:lnTo>
                      <a:lnTo>
                        <a:pt x="223" y="21"/>
                      </a:lnTo>
                      <a:lnTo>
                        <a:pt x="207" y="28"/>
                      </a:lnTo>
                      <a:lnTo>
                        <a:pt x="188" y="36"/>
                      </a:lnTo>
                      <a:lnTo>
                        <a:pt x="171" y="45"/>
                      </a:lnTo>
                      <a:lnTo>
                        <a:pt x="154" y="53"/>
                      </a:lnTo>
                      <a:lnTo>
                        <a:pt x="139" y="60"/>
                      </a:lnTo>
                      <a:lnTo>
                        <a:pt x="120" y="68"/>
                      </a:lnTo>
                      <a:lnTo>
                        <a:pt x="103" y="78"/>
                      </a:lnTo>
                      <a:lnTo>
                        <a:pt x="84" y="85"/>
                      </a:lnTo>
                      <a:lnTo>
                        <a:pt x="69" y="93"/>
                      </a:lnTo>
                      <a:lnTo>
                        <a:pt x="52" y="100"/>
                      </a:lnTo>
                      <a:lnTo>
                        <a:pt x="34" y="110"/>
                      </a:lnTo>
                      <a:lnTo>
                        <a:pt x="17" y="118"/>
                      </a:lnTo>
                      <a:lnTo>
                        <a:pt x="0" y="125"/>
                      </a:lnTo>
                      <a:lnTo>
                        <a:pt x="255" y="51"/>
                      </a:lnTo>
                      <a:lnTo>
                        <a:pt x="255" y="51"/>
                      </a:lnTo>
                      <a:close/>
                    </a:path>
                  </a:pathLst>
                </a:custGeom>
                <a:solidFill>
                  <a:srgbClr val="40D9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4" name="Freeform 24"/>
                <p:cNvSpPr>
                  <a:spLocks/>
                </p:cNvSpPr>
                <p:nvPr/>
              </p:nvSpPr>
              <p:spPr bwMode="auto">
                <a:xfrm>
                  <a:off x="4302518" y="2522573"/>
                  <a:ext cx="10933" cy="3313"/>
                </a:xfrm>
                <a:custGeom>
                  <a:avLst/>
                  <a:gdLst>
                    <a:gd name="T0" fmla="*/ 27 w 27"/>
                    <a:gd name="T1" fmla="*/ 10 h 10"/>
                    <a:gd name="T2" fmla="*/ 25 w 27"/>
                    <a:gd name="T3" fmla="*/ 2 h 10"/>
                    <a:gd name="T4" fmla="*/ 17 w 27"/>
                    <a:gd name="T5" fmla="*/ 0 h 10"/>
                    <a:gd name="T6" fmla="*/ 6 w 27"/>
                    <a:gd name="T7" fmla="*/ 2 h 10"/>
                    <a:gd name="T8" fmla="*/ 0 w 27"/>
                    <a:gd name="T9" fmla="*/ 4 h 10"/>
                    <a:gd name="T10" fmla="*/ 27 w 27"/>
                    <a:gd name="T11" fmla="*/ 10 h 10"/>
                    <a:gd name="T12" fmla="*/ 27 w 27"/>
                    <a:gd name="T13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0">
                      <a:moveTo>
                        <a:pt x="27" y="10"/>
                      </a:moveTo>
                      <a:lnTo>
                        <a:pt x="25" y="2"/>
                      </a:lnTo>
                      <a:lnTo>
                        <a:pt x="17" y="0"/>
                      </a:lnTo>
                      <a:lnTo>
                        <a:pt x="6" y="2"/>
                      </a:lnTo>
                      <a:lnTo>
                        <a:pt x="0" y="4"/>
                      </a:lnTo>
                      <a:lnTo>
                        <a:pt x="27" y="10"/>
                      </a:lnTo>
                      <a:lnTo>
                        <a:pt x="27" y="1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5" name="Freeform 25"/>
                <p:cNvSpPr>
                  <a:spLocks/>
                </p:cNvSpPr>
                <p:nvPr/>
              </p:nvSpPr>
              <p:spPr bwMode="auto">
                <a:xfrm>
                  <a:off x="3686922" y="2139951"/>
                  <a:ext cx="243884" cy="153215"/>
                </a:xfrm>
                <a:custGeom>
                  <a:avLst/>
                  <a:gdLst>
                    <a:gd name="T0" fmla="*/ 48 w 580"/>
                    <a:gd name="T1" fmla="*/ 5 h 370"/>
                    <a:gd name="T2" fmla="*/ 84 w 580"/>
                    <a:gd name="T3" fmla="*/ 21 h 370"/>
                    <a:gd name="T4" fmla="*/ 120 w 580"/>
                    <a:gd name="T5" fmla="*/ 34 h 370"/>
                    <a:gd name="T6" fmla="*/ 154 w 580"/>
                    <a:gd name="T7" fmla="*/ 49 h 370"/>
                    <a:gd name="T8" fmla="*/ 189 w 580"/>
                    <a:gd name="T9" fmla="*/ 64 h 370"/>
                    <a:gd name="T10" fmla="*/ 217 w 580"/>
                    <a:gd name="T11" fmla="*/ 81 h 370"/>
                    <a:gd name="T12" fmla="*/ 249 w 580"/>
                    <a:gd name="T13" fmla="*/ 97 h 370"/>
                    <a:gd name="T14" fmla="*/ 280 w 580"/>
                    <a:gd name="T15" fmla="*/ 114 h 370"/>
                    <a:gd name="T16" fmla="*/ 310 w 580"/>
                    <a:gd name="T17" fmla="*/ 131 h 370"/>
                    <a:gd name="T18" fmla="*/ 337 w 580"/>
                    <a:gd name="T19" fmla="*/ 148 h 370"/>
                    <a:gd name="T20" fmla="*/ 365 w 580"/>
                    <a:gd name="T21" fmla="*/ 163 h 370"/>
                    <a:gd name="T22" fmla="*/ 394 w 580"/>
                    <a:gd name="T23" fmla="*/ 182 h 370"/>
                    <a:gd name="T24" fmla="*/ 426 w 580"/>
                    <a:gd name="T25" fmla="*/ 201 h 370"/>
                    <a:gd name="T26" fmla="*/ 457 w 580"/>
                    <a:gd name="T27" fmla="*/ 220 h 370"/>
                    <a:gd name="T28" fmla="*/ 489 w 580"/>
                    <a:gd name="T29" fmla="*/ 239 h 370"/>
                    <a:gd name="T30" fmla="*/ 521 w 580"/>
                    <a:gd name="T31" fmla="*/ 262 h 370"/>
                    <a:gd name="T32" fmla="*/ 559 w 580"/>
                    <a:gd name="T33" fmla="*/ 285 h 370"/>
                    <a:gd name="T34" fmla="*/ 573 w 580"/>
                    <a:gd name="T35" fmla="*/ 296 h 370"/>
                    <a:gd name="T36" fmla="*/ 580 w 580"/>
                    <a:gd name="T37" fmla="*/ 313 h 370"/>
                    <a:gd name="T38" fmla="*/ 580 w 580"/>
                    <a:gd name="T39" fmla="*/ 330 h 370"/>
                    <a:gd name="T40" fmla="*/ 575 w 580"/>
                    <a:gd name="T41" fmla="*/ 347 h 370"/>
                    <a:gd name="T42" fmla="*/ 561 w 580"/>
                    <a:gd name="T43" fmla="*/ 361 h 370"/>
                    <a:gd name="T44" fmla="*/ 548 w 580"/>
                    <a:gd name="T45" fmla="*/ 368 h 370"/>
                    <a:gd name="T46" fmla="*/ 529 w 580"/>
                    <a:gd name="T47" fmla="*/ 370 h 370"/>
                    <a:gd name="T48" fmla="*/ 512 w 580"/>
                    <a:gd name="T49" fmla="*/ 365 h 370"/>
                    <a:gd name="T50" fmla="*/ 476 w 580"/>
                    <a:gd name="T51" fmla="*/ 342 h 370"/>
                    <a:gd name="T52" fmla="*/ 443 w 580"/>
                    <a:gd name="T53" fmla="*/ 321 h 370"/>
                    <a:gd name="T54" fmla="*/ 411 w 580"/>
                    <a:gd name="T55" fmla="*/ 298 h 370"/>
                    <a:gd name="T56" fmla="*/ 383 w 580"/>
                    <a:gd name="T57" fmla="*/ 279 h 370"/>
                    <a:gd name="T58" fmla="*/ 352 w 580"/>
                    <a:gd name="T59" fmla="*/ 258 h 370"/>
                    <a:gd name="T60" fmla="*/ 325 w 580"/>
                    <a:gd name="T61" fmla="*/ 237 h 370"/>
                    <a:gd name="T62" fmla="*/ 299 w 580"/>
                    <a:gd name="T63" fmla="*/ 218 h 370"/>
                    <a:gd name="T64" fmla="*/ 274 w 580"/>
                    <a:gd name="T65" fmla="*/ 199 h 370"/>
                    <a:gd name="T66" fmla="*/ 246 w 580"/>
                    <a:gd name="T67" fmla="*/ 180 h 370"/>
                    <a:gd name="T68" fmla="*/ 217 w 580"/>
                    <a:gd name="T69" fmla="*/ 161 h 370"/>
                    <a:gd name="T70" fmla="*/ 189 w 580"/>
                    <a:gd name="T71" fmla="*/ 142 h 370"/>
                    <a:gd name="T72" fmla="*/ 160 w 580"/>
                    <a:gd name="T73" fmla="*/ 125 h 370"/>
                    <a:gd name="T74" fmla="*/ 128 w 580"/>
                    <a:gd name="T75" fmla="*/ 110 h 370"/>
                    <a:gd name="T76" fmla="*/ 95 w 580"/>
                    <a:gd name="T77" fmla="*/ 93 h 370"/>
                    <a:gd name="T78" fmla="*/ 61 w 580"/>
                    <a:gd name="T79" fmla="*/ 78 h 370"/>
                    <a:gd name="T80" fmla="*/ 25 w 580"/>
                    <a:gd name="T81" fmla="*/ 62 h 370"/>
                    <a:gd name="T82" fmla="*/ 10 w 580"/>
                    <a:gd name="T83" fmla="*/ 55 h 370"/>
                    <a:gd name="T84" fmla="*/ 4 w 580"/>
                    <a:gd name="T85" fmla="*/ 45 h 370"/>
                    <a:gd name="T86" fmla="*/ 0 w 580"/>
                    <a:gd name="T87" fmla="*/ 32 h 370"/>
                    <a:gd name="T88" fmla="*/ 4 w 580"/>
                    <a:gd name="T89" fmla="*/ 22 h 370"/>
                    <a:gd name="T90" fmla="*/ 10 w 580"/>
                    <a:gd name="T91" fmla="*/ 11 h 370"/>
                    <a:gd name="T92" fmla="*/ 19 w 580"/>
                    <a:gd name="T93" fmla="*/ 3 h 370"/>
                    <a:gd name="T94" fmla="*/ 31 w 580"/>
                    <a:gd name="T95" fmla="*/ 0 h 370"/>
                    <a:gd name="T96" fmla="*/ 48 w 580"/>
                    <a:gd name="T97" fmla="*/ 5 h 370"/>
                    <a:gd name="T98" fmla="*/ 48 w 580"/>
                    <a:gd name="T99" fmla="*/ 5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80" h="370">
                      <a:moveTo>
                        <a:pt x="48" y="5"/>
                      </a:moveTo>
                      <a:lnTo>
                        <a:pt x="84" y="21"/>
                      </a:lnTo>
                      <a:lnTo>
                        <a:pt x="120" y="34"/>
                      </a:lnTo>
                      <a:lnTo>
                        <a:pt x="154" y="49"/>
                      </a:lnTo>
                      <a:lnTo>
                        <a:pt x="189" y="64"/>
                      </a:lnTo>
                      <a:lnTo>
                        <a:pt x="217" y="81"/>
                      </a:lnTo>
                      <a:lnTo>
                        <a:pt x="249" y="97"/>
                      </a:lnTo>
                      <a:lnTo>
                        <a:pt x="280" y="114"/>
                      </a:lnTo>
                      <a:lnTo>
                        <a:pt x="310" y="131"/>
                      </a:lnTo>
                      <a:lnTo>
                        <a:pt x="337" y="148"/>
                      </a:lnTo>
                      <a:lnTo>
                        <a:pt x="365" y="163"/>
                      </a:lnTo>
                      <a:lnTo>
                        <a:pt x="394" y="182"/>
                      </a:lnTo>
                      <a:lnTo>
                        <a:pt x="426" y="201"/>
                      </a:lnTo>
                      <a:lnTo>
                        <a:pt x="457" y="220"/>
                      </a:lnTo>
                      <a:lnTo>
                        <a:pt x="489" y="239"/>
                      </a:lnTo>
                      <a:lnTo>
                        <a:pt x="521" y="262"/>
                      </a:lnTo>
                      <a:lnTo>
                        <a:pt x="559" y="285"/>
                      </a:lnTo>
                      <a:lnTo>
                        <a:pt x="573" y="296"/>
                      </a:lnTo>
                      <a:lnTo>
                        <a:pt x="580" y="313"/>
                      </a:lnTo>
                      <a:lnTo>
                        <a:pt x="580" y="330"/>
                      </a:lnTo>
                      <a:lnTo>
                        <a:pt x="575" y="347"/>
                      </a:lnTo>
                      <a:lnTo>
                        <a:pt x="561" y="361"/>
                      </a:lnTo>
                      <a:lnTo>
                        <a:pt x="548" y="368"/>
                      </a:lnTo>
                      <a:lnTo>
                        <a:pt x="529" y="370"/>
                      </a:lnTo>
                      <a:lnTo>
                        <a:pt x="512" y="365"/>
                      </a:lnTo>
                      <a:lnTo>
                        <a:pt x="476" y="342"/>
                      </a:lnTo>
                      <a:lnTo>
                        <a:pt x="443" y="321"/>
                      </a:lnTo>
                      <a:lnTo>
                        <a:pt x="411" y="298"/>
                      </a:lnTo>
                      <a:lnTo>
                        <a:pt x="383" y="279"/>
                      </a:lnTo>
                      <a:lnTo>
                        <a:pt x="352" y="258"/>
                      </a:lnTo>
                      <a:lnTo>
                        <a:pt x="325" y="237"/>
                      </a:lnTo>
                      <a:lnTo>
                        <a:pt x="299" y="218"/>
                      </a:lnTo>
                      <a:lnTo>
                        <a:pt x="274" y="199"/>
                      </a:lnTo>
                      <a:lnTo>
                        <a:pt x="246" y="180"/>
                      </a:lnTo>
                      <a:lnTo>
                        <a:pt x="217" y="161"/>
                      </a:lnTo>
                      <a:lnTo>
                        <a:pt x="189" y="142"/>
                      </a:lnTo>
                      <a:lnTo>
                        <a:pt x="160" y="125"/>
                      </a:lnTo>
                      <a:lnTo>
                        <a:pt x="128" y="110"/>
                      </a:lnTo>
                      <a:lnTo>
                        <a:pt x="95" y="93"/>
                      </a:lnTo>
                      <a:lnTo>
                        <a:pt x="61" y="78"/>
                      </a:lnTo>
                      <a:lnTo>
                        <a:pt x="25" y="62"/>
                      </a:lnTo>
                      <a:lnTo>
                        <a:pt x="10" y="55"/>
                      </a:lnTo>
                      <a:lnTo>
                        <a:pt x="4" y="45"/>
                      </a:lnTo>
                      <a:lnTo>
                        <a:pt x="0" y="32"/>
                      </a:lnTo>
                      <a:lnTo>
                        <a:pt x="4" y="22"/>
                      </a:lnTo>
                      <a:lnTo>
                        <a:pt x="10" y="11"/>
                      </a:lnTo>
                      <a:lnTo>
                        <a:pt x="19" y="3"/>
                      </a:lnTo>
                      <a:lnTo>
                        <a:pt x="31" y="0"/>
                      </a:lnTo>
                      <a:lnTo>
                        <a:pt x="48" y="5"/>
                      </a:lnTo>
                      <a:lnTo>
                        <a:pt x="48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6" name="Freeform 26"/>
                <p:cNvSpPr>
                  <a:spLocks/>
                </p:cNvSpPr>
                <p:nvPr/>
              </p:nvSpPr>
              <p:spPr bwMode="auto">
                <a:xfrm>
                  <a:off x="3681876" y="1874104"/>
                  <a:ext cx="656805" cy="290694"/>
                </a:xfrm>
                <a:custGeom>
                  <a:avLst/>
                  <a:gdLst>
                    <a:gd name="T0" fmla="*/ 15 w 1563"/>
                    <a:gd name="T1" fmla="*/ 658 h 703"/>
                    <a:gd name="T2" fmla="*/ 118 w 1563"/>
                    <a:gd name="T3" fmla="*/ 603 h 703"/>
                    <a:gd name="T4" fmla="*/ 219 w 1563"/>
                    <a:gd name="T5" fmla="*/ 557 h 703"/>
                    <a:gd name="T6" fmla="*/ 312 w 1563"/>
                    <a:gd name="T7" fmla="*/ 510 h 703"/>
                    <a:gd name="T8" fmla="*/ 405 w 1563"/>
                    <a:gd name="T9" fmla="*/ 468 h 703"/>
                    <a:gd name="T10" fmla="*/ 494 w 1563"/>
                    <a:gd name="T11" fmla="*/ 428 h 703"/>
                    <a:gd name="T12" fmla="*/ 582 w 1563"/>
                    <a:gd name="T13" fmla="*/ 392 h 703"/>
                    <a:gd name="T14" fmla="*/ 667 w 1563"/>
                    <a:gd name="T15" fmla="*/ 354 h 703"/>
                    <a:gd name="T16" fmla="*/ 755 w 1563"/>
                    <a:gd name="T17" fmla="*/ 320 h 703"/>
                    <a:gd name="T18" fmla="*/ 838 w 1563"/>
                    <a:gd name="T19" fmla="*/ 282 h 703"/>
                    <a:gd name="T20" fmla="*/ 924 w 1563"/>
                    <a:gd name="T21" fmla="*/ 245 h 703"/>
                    <a:gd name="T22" fmla="*/ 1013 w 1563"/>
                    <a:gd name="T23" fmla="*/ 209 h 703"/>
                    <a:gd name="T24" fmla="*/ 1105 w 1563"/>
                    <a:gd name="T25" fmla="*/ 173 h 703"/>
                    <a:gd name="T26" fmla="*/ 1198 w 1563"/>
                    <a:gd name="T27" fmla="*/ 133 h 703"/>
                    <a:gd name="T28" fmla="*/ 1297 w 1563"/>
                    <a:gd name="T29" fmla="*/ 93 h 703"/>
                    <a:gd name="T30" fmla="*/ 1399 w 1563"/>
                    <a:gd name="T31" fmla="*/ 50 h 703"/>
                    <a:gd name="T32" fmla="*/ 1508 w 1563"/>
                    <a:gd name="T33" fmla="*/ 4 h 703"/>
                    <a:gd name="T34" fmla="*/ 1523 w 1563"/>
                    <a:gd name="T35" fmla="*/ 0 h 703"/>
                    <a:gd name="T36" fmla="*/ 1540 w 1563"/>
                    <a:gd name="T37" fmla="*/ 4 h 703"/>
                    <a:gd name="T38" fmla="*/ 1549 w 1563"/>
                    <a:gd name="T39" fmla="*/ 12 h 703"/>
                    <a:gd name="T40" fmla="*/ 1559 w 1563"/>
                    <a:gd name="T41" fmla="*/ 27 h 703"/>
                    <a:gd name="T42" fmla="*/ 1563 w 1563"/>
                    <a:gd name="T43" fmla="*/ 40 h 703"/>
                    <a:gd name="T44" fmla="*/ 1561 w 1563"/>
                    <a:gd name="T45" fmla="*/ 57 h 703"/>
                    <a:gd name="T46" fmla="*/ 1551 w 1563"/>
                    <a:gd name="T47" fmla="*/ 69 h 703"/>
                    <a:gd name="T48" fmla="*/ 1540 w 1563"/>
                    <a:gd name="T49" fmla="*/ 82 h 703"/>
                    <a:gd name="T50" fmla="*/ 1430 w 1563"/>
                    <a:gd name="T51" fmla="*/ 126 h 703"/>
                    <a:gd name="T52" fmla="*/ 1327 w 1563"/>
                    <a:gd name="T53" fmla="*/ 167 h 703"/>
                    <a:gd name="T54" fmla="*/ 1228 w 1563"/>
                    <a:gd name="T55" fmla="*/ 206 h 703"/>
                    <a:gd name="T56" fmla="*/ 1135 w 1563"/>
                    <a:gd name="T57" fmla="*/ 244 h 703"/>
                    <a:gd name="T58" fmla="*/ 1042 w 1563"/>
                    <a:gd name="T59" fmla="*/ 276 h 703"/>
                    <a:gd name="T60" fmla="*/ 954 w 1563"/>
                    <a:gd name="T61" fmla="*/ 310 h 703"/>
                    <a:gd name="T62" fmla="*/ 867 w 1563"/>
                    <a:gd name="T63" fmla="*/ 344 h 703"/>
                    <a:gd name="T64" fmla="*/ 781 w 1563"/>
                    <a:gd name="T65" fmla="*/ 378 h 703"/>
                    <a:gd name="T66" fmla="*/ 692 w 1563"/>
                    <a:gd name="T67" fmla="*/ 411 h 703"/>
                    <a:gd name="T68" fmla="*/ 607 w 1563"/>
                    <a:gd name="T69" fmla="*/ 445 h 703"/>
                    <a:gd name="T70" fmla="*/ 519 w 1563"/>
                    <a:gd name="T71" fmla="*/ 479 h 703"/>
                    <a:gd name="T72" fmla="*/ 430 w 1563"/>
                    <a:gd name="T73" fmla="*/ 519 h 703"/>
                    <a:gd name="T74" fmla="*/ 335 w 1563"/>
                    <a:gd name="T75" fmla="*/ 559 h 703"/>
                    <a:gd name="T76" fmla="*/ 242 w 1563"/>
                    <a:gd name="T77" fmla="*/ 601 h 703"/>
                    <a:gd name="T78" fmla="*/ 141 w 1563"/>
                    <a:gd name="T79" fmla="*/ 648 h 703"/>
                    <a:gd name="T80" fmla="*/ 38 w 1563"/>
                    <a:gd name="T81" fmla="*/ 703 h 703"/>
                    <a:gd name="T82" fmla="*/ 27 w 1563"/>
                    <a:gd name="T83" fmla="*/ 703 h 703"/>
                    <a:gd name="T84" fmla="*/ 15 w 1563"/>
                    <a:gd name="T85" fmla="*/ 702 h 703"/>
                    <a:gd name="T86" fmla="*/ 6 w 1563"/>
                    <a:gd name="T87" fmla="*/ 696 h 703"/>
                    <a:gd name="T88" fmla="*/ 2 w 1563"/>
                    <a:gd name="T89" fmla="*/ 688 h 703"/>
                    <a:gd name="T90" fmla="*/ 0 w 1563"/>
                    <a:gd name="T91" fmla="*/ 679 h 703"/>
                    <a:gd name="T92" fmla="*/ 2 w 1563"/>
                    <a:gd name="T93" fmla="*/ 669 h 703"/>
                    <a:gd name="T94" fmla="*/ 4 w 1563"/>
                    <a:gd name="T95" fmla="*/ 662 h 703"/>
                    <a:gd name="T96" fmla="*/ 15 w 1563"/>
                    <a:gd name="T97" fmla="*/ 658 h 703"/>
                    <a:gd name="T98" fmla="*/ 15 w 1563"/>
                    <a:gd name="T99" fmla="*/ 658 h 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563" h="703">
                      <a:moveTo>
                        <a:pt x="15" y="658"/>
                      </a:moveTo>
                      <a:lnTo>
                        <a:pt x="118" y="603"/>
                      </a:lnTo>
                      <a:lnTo>
                        <a:pt x="219" y="557"/>
                      </a:lnTo>
                      <a:lnTo>
                        <a:pt x="312" y="510"/>
                      </a:lnTo>
                      <a:lnTo>
                        <a:pt x="405" y="468"/>
                      </a:lnTo>
                      <a:lnTo>
                        <a:pt x="494" y="428"/>
                      </a:lnTo>
                      <a:lnTo>
                        <a:pt x="582" y="392"/>
                      </a:lnTo>
                      <a:lnTo>
                        <a:pt x="667" y="354"/>
                      </a:lnTo>
                      <a:lnTo>
                        <a:pt x="755" y="320"/>
                      </a:lnTo>
                      <a:lnTo>
                        <a:pt x="838" y="282"/>
                      </a:lnTo>
                      <a:lnTo>
                        <a:pt x="924" y="245"/>
                      </a:lnTo>
                      <a:lnTo>
                        <a:pt x="1013" y="209"/>
                      </a:lnTo>
                      <a:lnTo>
                        <a:pt x="1105" y="173"/>
                      </a:lnTo>
                      <a:lnTo>
                        <a:pt x="1198" y="133"/>
                      </a:lnTo>
                      <a:lnTo>
                        <a:pt x="1297" y="93"/>
                      </a:lnTo>
                      <a:lnTo>
                        <a:pt x="1399" y="50"/>
                      </a:lnTo>
                      <a:lnTo>
                        <a:pt x="1508" y="4"/>
                      </a:lnTo>
                      <a:lnTo>
                        <a:pt x="1523" y="0"/>
                      </a:lnTo>
                      <a:lnTo>
                        <a:pt x="1540" y="4"/>
                      </a:lnTo>
                      <a:lnTo>
                        <a:pt x="1549" y="12"/>
                      </a:lnTo>
                      <a:lnTo>
                        <a:pt x="1559" y="27"/>
                      </a:lnTo>
                      <a:lnTo>
                        <a:pt x="1563" y="40"/>
                      </a:lnTo>
                      <a:lnTo>
                        <a:pt x="1561" y="57"/>
                      </a:lnTo>
                      <a:lnTo>
                        <a:pt x="1551" y="69"/>
                      </a:lnTo>
                      <a:lnTo>
                        <a:pt x="1540" y="82"/>
                      </a:lnTo>
                      <a:lnTo>
                        <a:pt x="1430" y="126"/>
                      </a:lnTo>
                      <a:lnTo>
                        <a:pt x="1327" y="167"/>
                      </a:lnTo>
                      <a:lnTo>
                        <a:pt x="1228" y="206"/>
                      </a:lnTo>
                      <a:lnTo>
                        <a:pt x="1135" y="244"/>
                      </a:lnTo>
                      <a:lnTo>
                        <a:pt x="1042" y="276"/>
                      </a:lnTo>
                      <a:lnTo>
                        <a:pt x="954" y="310"/>
                      </a:lnTo>
                      <a:lnTo>
                        <a:pt x="867" y="344"/>
                      </a:lnTo>
                      <a:lnTo>
                        <a:pt x="781" y="378"/>
                      </a:lnTo>
                      <a:lnTo>
                        <a:pt x="692" y="411"/>
                      </a:lnTo>
                      <a:lnTo>
                        <a:pt x="607" y="445"/>
                      </a:lnTo>
                      <a:lnTo>
                        <a:pt x="519" y="479"/>
                      </a:lnTo>
                      <a:lnTo>
                        <a:pt x="430" y="519"/>
                      </a:lnTo>
                      <a:lnTo>
                        <a:pt x="335" y="559"/>
                      </a:lnTo>
                      <a:lnTo>
                        <a:pt x="242" y="601"/>
                      </a:lnTo>
                      <a:lnTo>
                        <a:pt x="141" y="648"/>
                      </a:lnTo>
                      <a:lnTo>
                        <a:pt x="38" y="703"/>
                      </a:lnTo>
                      <a:lnTo>
                        <a:pt x="27" y="703"/>
                      </a:lnTo>
                      <a:lnTo>
                        <a:pt x="15" y="702"/>
                      </a:lnTo>
                      <a:lnTo>
                        <a:pt x="6" y="696"/>
                      </a:lnTo>
                      <a:lnTo>
                        <a:pt x="2" y="688"/>
                      </a:lnTo>
                      <a:lnTo>
                        <a:pt x="0" y="679"/>
                      </a:lnTo>
                      <a:lnTo>
                        <a:pt x="2" y="669"/>
                      </a:lnTo>
                      <a:lnTo>
                        <a:pt x="4" y="662"/>
                      </a:lnTo>
                      <a:lnTo>
                        <a:pt x="15" y="658"/>
                      </a:lnTo>
                      <a:lnTo>
                        <a:pt x="15" y="65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 dirty="0"/>
                </a:p>
              </p:txBody>
            </p:sp>
            <p:sp>
              <p:nvSpPr>
                <p:cNvPr id="17" name="Freeform 27"/>
                <p:cNvSpPr>
                  <a:spLocks/>
                </p:cNvSpPr>
                <p:nvPr/>
              </p:nvSpPr>
              <p:spPr bwMode="auto">
                <a:xfrm>
                  <a:off x="4305041" y="1874932"/>
                  <a:ext cx="300230" cy="153215"/>
                </a:xfrm>
                <a:custGeom>
                  <a:avLst/>
                  <a:gdLst>
                    <a:gd name="T0" fmla="*/ 51 w 715"/>
                    <a:gd name="T1" fmla="*/ 12 h 371"/>
                    <a:gd name="T2" fmla="*/ 83 w 715"/>
                    <a:gd name="T3" fmla="*/ 48 h 371"/>
                    <a:gd name="T4" fmla="*/ 118 w 715"/>
                    <a:gd name="T5" fmla="*/ 80 h 371"/>
                    <a:gd name="T6" fmla="*/ 152 w 715"/>
                    <a:gd name="T7" fmla="*/ 105 h 371"/>
                    <a:gd name="T8" fmla="*/ 190 w 715"/>
                    <a:gd name="T9" fmla="*/ 129 h 371"/>
                    <a:gd name="T10" fmla="*/ 228 w 715"/>
                    <a:gd name="T11" fmla="*/ 145 h 371"/>
                    <a:gd name="T12" fmla="*/ 264 w 715"/>
                    <a:gd name="T13" fmla="*/ 164 h 371"/>
                    <a:gd name="T14" fmla="*/ 304 w 715"/>
                    <a:gd name="T15" fmla="*/ 175 h 371"/>
                    <a:gd name="T16" fmla="*/ 346 w 715"/>
                    <a:gd name="T17" fmla="*/ 188 h 371"/>
                    <a:gd name="T18" fmla="*/ 386 w 715"/>
                    <a:gd name="T19" fmla="*/ 196 h 371"/>
                    <a:gd name="T20" fmla="*/ 428 w 715"/>
                    <a:gd name="T21" fmla="*/ 207 h 371"/>
                    <a:gd name="T22" fmla="*/ 469 w 715"/>
                    <a:gd name="T23" fmla="*/ 217 h 371"/>
                    <a:gd name="T24" fmla="*/ 513 w 715"/>
                    <a:gd name="T25" fmla="*/ 228 h 371"/>
                    <a:gd name="T26" fmla="*/ 557 w 715"/>
                    <a:gd name="T27" fmla="*/ 240 h 371"/>
                    <a:gd name="T28" fmla="*/ 601 w 715"/>
                    <a:gd name="T29" fmla="*/ 257 h 371"/>
                    <a:gd name="T30" fmla="*/ 646 w 715"/>
                    <a:gd name="T31" fmla="*/ 272 h 371"/>
                    <a:gd name="T32" fmla="*/ 694 w 715"/>
                    <a:gd name="T33" fmla="*/ 297 h 371"/>
                    <a:gd name="T34" fmla="*/ 707 w 715"/>
                    <a:gd name="T35" fmla="*/ 304 h 371"/>
                    <a:gd name="T36" fmla="*/ 715 w 715"/>
                    <a:gd name="T37" fmla="*/ 319 h 371"/>
                    <a:gd name="T38" fmla="*/ 715 w 715"/>
                    <a:gd name="T39" fmla="*/ 333 h 371"/>
                    <a:gd name="T40" fmla="*/ 711 w 715"/>
                    <a:gd name="T41" fmla="*/ 350 h 371"/>
                    <a:gd name="T42" fmla="*/ 699 w 715"/>
                    <a:gd name="T43" fmla="*/ 361 h 371"/>
                    <a:gd name="T44" fmla="*/ 688 w 715"/>
                    <a:gd name="T45" fmla="*/ 369 h 371"/>
                    <a:gd name="T46" fmla="*/ 671 w 715"/>
                    <a:gd name="T47" fmla="*/ 371 h 371"/>
                    <a:gd name="T48" fmla="*/ 654 w 715"/>
                    <a:gd name="T49" fmla="*/ 367 h 371"/>
                    <a:gd name="T50" fmla="*/ 604 w 715"/>
                    <a:gd name="T51" fmla="*/ 344 h 371"/>
                    <a:gd name="T52" fmla="*/ 561 w 715"/>
                    <a:gd name="T53" fmla="*/ 327 h 371"/>
                    <a:gd name="T54" fmla="*/ 513 w 715"/>
                    <a:gd name="T55" fmla="*/ 310 h 371"/>
                    <a:gd name="T56" fmla="*/ 469 w 715"/>
                    <a:gd name="T57" fmla="*/ 297 h 371"/>
                    <a:gd name="T58" fmla="*/ 428 w 715"/>
                    <a:gd name="T59" fmla="*/ 281 h 371"/>
                    <a:gd name="T60" fmla="*/ 384 w 715"/>
                    <a:gd name="T61" fmla="*/ 270 h 371"/>
                    <a:gd name="T62" fmla="*/ 342 w 715"/>
                    <a:gd name="T63" fmla="*/ 259 h 371"/>
                    <a:gd name="T64" fmla="*/ 302 w 715"/>
                    <a:gd name="T65" fmla="*/ 245 h 371"/>
                    <a:gd name="T66" fmla="*/ 262 w 715"/>
                    <a:gd name="T67" fmla="*/ 228 h 371"/>
                    <a:gd name="T68" fmla="*/ 222 w 715"/>
                    <a:gd name="T69" fmla="*/ 215 h 371"/>
                    <a:gd name="T70" fmla="*/ 184 w 715"/>
                    <a:gd name="T71" fmla="*/ 194 h 371"/>
                    <a:gd name="T72" fmla="*/ 146 w 715"/>
                    <a:gd name="T73" fmla="*/ 173 h 371"/>
                    <a:gd name="T74" fmla="*/ 108 w 715"/>
                    <a:gd name="T75" fmla="*/ 146 h 371"/>
                    <a:gd name="T76" fmla="*/ 74 w 715"/>
                    <a:gd name="T77" fmla="*/ 120 h 371"/>
                    <a:gd name="T78" fmla="*/ 38 w 715"/>
                    <a:gd name="T79" fmla="*/ 86 h 371"/>
                    <a:gd name="T80" fmla="*/ 6 w 715"/>
                    <a:gd name="T81" fmla="*/ 48 h 371"/>
                    <a:gd name="T82" fmla="*/ 0 w 715"/>
                    <a:gd name="T83" fmla="*/ 34 h 371"/>
                    <a:gd name="T84" fmla="*/ 0 w 715"/>
                    <a:gd name="T85" fmla="*/ 25 h 371"/>
                    <a:gd name="T86" fmla="*/ 2 w 715"/>
                    <a:gd name="T87" fmla="*/ 15 h 371"/>
                    <a:gd name="T88" fmla="*/ 11 w 715"/>
                    <a:gd name="T89" fmla="*/ 8 h 371"/>
                    <a:gd name="T90" fmla="*/ 21 w 715"/>
                    <a:gd name="T91" fmla="*/ 0 h 371"/>
                    <a:gd name="T92" fmla="*/ 32 w 715"/>
                    <a:gd name="T93" fmla="*/ 0 h 371"/>
                    <a:gd name="T94" fmla="*/ 40 w 715"/>
                    <a:gd name="T95" fmla="*/ 2 h 371"/>
                    <a:gd name="T96" fmla="*/ 51 w 715"/>
                    <a:gd name="T97" fmla="*/ 12 h 371"/>
                    <a:gd name="T98" fmla="*/ 51 w 715"/>
                    <a:gd name="T99" fmla="*/ 12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15" h="371">
                      <a:moveTo>
                        <a:pt x="51" y="12"/>
                      </a:moveTo>
                      <a:lnTo>
                        <a:pt x="83" y="48"/>
                      </a:lnTo>
                      <a:lnTo>
                        <a:pt x="118" y="80"/>
                      </a:lnTo>
                      <a:lnTo>
                        <a:pt x="152" y="105"/>
                      </a:lnTo>
                      <a:lnTo>
                        <a:pt x="190" y="129"/>
                      </a:lnTo>
                      <a:lnTo>
                        <a:pt x="228" y="145"/>
                      </a:lnTo>
                      <a:lnTo>
                        <a:pt x="264" y="164"/>
                      </a:lnTo>
                      <a:lnTo>
                        <a:pt x="304" y="175"/>
                      </a:lnTo>
                      <a:lnTo>
                        <a:pt x="346" y="188"/>
                      </a:lnTo>
                      <a:lnTo>
                        <a:pt x="386" y="196"/>
                      </a:lnTo>
                      <a:lnTo>
                        <a:pt x="428" y="207"/>
                      </a:lnTo>
                      <a:lnTo>
                        <a:pt x="469" y="217"/>
                      </a:lnTo>
                      <a:lnTo>
                        <a:pt x="513" y="228"/>
                      </a:lnTo>
                      <a:lnTo>
                        <a:pt x="557" y="240"/>
                      </a:lnTo>
                      <a:lnTo>
                        <a:pt x="601" y="257"/>
                      </a:lnTo>
                      <a:lnTo>
                        <a:pt x="646" y="272"/>
                      </a:lnTo>
                      <a:lnTo>
                        <a:pt x="694" y="297"/>
                      </a:lnTo>
                      <a:lnTo>
                        <a:pt x="707" y="304"/>
                      </a:lnTo>
                      <a:lnTo>
                        <a:pt x="715" y="319"/>
                      </a:lnTo>
                      <a:lnTo>
                        <a:pt x="715" y="333"/>
                      </a:lnTo>
                      <a:lnTo>
                        <a:pt x="711" y="350"/>
                      </a:lnTo>
                      <a:lnTo>
                        <a:pt x="699" y="361"/>
                      </a:lnTo>
                      <a:lnTo>
                        <a:pt x="688" y="369"/>
                      </a:lnTo>
                      <a:lnTo>
                        <a:pt x="671" y="371"/>
                      </a:lnTo>
                      <a:lnTo>
                        <a:pt x="654" y="367"/>
                      </a:lnTo>
                      <a:lnTo>
                        <a:pt x="604" y="344"/>
                      </a:lnTo>
                      <a:lnTo>
                        <a:pt x="561" y="327"/>
                      </a:lnTo>
                      <a:lnTo>
                        <a:pt x="513" y="310"/>
                      </a:lnTo>
                      <a:lnTo>
                        <a:pt x="469" y="297"/>
                      </a:lnTo>
                      <a:lnTo>
                        <a:pt x="428" y="281"/>
                      </a:lnTo>
                      <a:lnTo>
                        <a:pt x="384" y="270"/>
                      </a:lnTo>
                      <a:lnTo>
                        <a:pt x="342" y="259"/>
                      </a:lnTo>
                      <a:lnTo>
                        <a:pt x="302" y="245"/>
                      </a:lnTo>
                      <a:lnTo>
                        <a:pt x="262" y="228"/>
                      </a:lnTo>
                      <a:lnTo>
                        <a:pt x="222" y="215"/>
                      </a:lnTo>
                      <a:lnTo>
                        <a:pt x="184" y="194"/>
                      </a:lnTo>
                      <a:lnTo>
                        <a:pt x="146" y="173"/>
                      </a:lnTo>
                      <a:lnTo>
                        <a:pt x="108" y="146"/>
                      </a:lnTo>
                      <a:lnTo>
                        <a:pt x="74" y="120"/>
                      </a:lnTo>
                      <a:lnTo>
                        <a:pt x="38" y="86"/>
                      </a:lnTo>
                      <a:lnTo>
                        <a:pt x="6" y="48"/>
                      </a:lnTo>
                      <a:lnTo>
                        <a:pt x="0" y="34"/>
                      </a:lnTo>
                      <a:lnTo>
                        <a:pt x="0" y="25"/>
                      </a:lnTo>
                      <a:lnTo>
                        <a:pt x="2" y="15"/>
                      </a:lnTo>
                      <a:lnTo>
                        <a:pt x="11" y="8"/>
                      </a:lnTo>
                      <a:lnTo>
                        <a:pt x="21" y="0"/>
                      </a:lnTo>
                      <a:lnTo>
                        <a:pt x="32" y="0"/>
                      </a:lnTo>
                      <a:lnTo>
                        <a:pt x="40" y="2"/>
                      </a:lnTo>
                      <a:lnTo>
                        <a:pt x="51" y="12"/>
                      </a:lnTo>
                      <a:lnTo>
                        <a:pt x="51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8" name="Freeform 28"/>
                <p:cNvSpPr>
                  <a:spLocks/>
                </p:cNvSpPr>
                <p:nvPr/>
              </p:nvSpPr>
              <p:spPr bwMode="auto">
                <a:xfrm>
                  <a:off x="3904735" y="2003301"/>
                  <a:ext cx="732493" cy="300632"/>
                </a:xfrm>
                <a:custGeom>
                  <a:avLst/>
                  <a:gdLst>
                    <a:gd name="T0" fmla="*/ 92 w 1744"/>
                    <a:gd name="T1" fmla="*/ 621 h 724"/>
                    <a:gd name="T2" fmla="*/ 217 w 1744"/>
                    <a:gd name="T3" fmla="*/ 559 h 724"/>
                    <a:gd name="T4" fmla="*/ 331 w 1744"/>
                    <a:gd name="T5" fmla="*/ 498 h 724"/>
                    <a:gd name="T6" fmla="*/ 441 w 1744"/>
                    <a:gd name="T7" fmla="*/ 439 h 724"/>
                    <a:gd name="T8" fmla="*/ 548 w 1744"/>
                    <a:gd name="T9" fmla="*/ 382 h 724"/>
                    <a:gd name="T10" fmla="*/ 656 w 1744"/>
                    <a:gd name="T11" fmla="*/ 325 h 724"/>
                    <a:gd name="T12" fmla="*/ 774 w 1744"/>
                    <a:gd name="T13" fmla="*/ 272 h 724"/>
                    <a:gd name="T14" fmla="*/ 903 w 1744"/>
                    <a:gd name="T15" fmla="*/ 218 h 724"/>
                    <a:gd name="T16" fmla="*/ 1023 w 1744"/>
                    <a:gd name="T17" fmla="*/ 173 h 724"/>
                    <a:gd name="T18" fmla="*/ 1114 w 1744"/>
                    <a:gd name="T19" fmla="*/ 139 h 724"/>
                    <a:gd name="T20" fmla="*/ 1198 w 1744"/>
                    <a:gd name="T21" fmla="*/ 110 h 724"/>
                    <a:gd name="T22" fmla="*/ 1282 w 1744"/>
                    <a:gd name="T23" fmla="*/ 85 h 724"/>
                    <a:gd name="T24" fmla="*/ 1362 w 1744"/>
                    <a:gd name="T25" fmla="*/ 66 h 724"/>
                    <a:gd name="T26" fmla="*/ 1445 w 1744"/>
                    <a:gd name="T27" fmla="*/ 47 h 724"/>
                    <a:gd name="T28" fmla="*/ 1533 w 1744"/>
                    <a:gd name="T29" fmla="*/ 28 h 724"/>
                    <a:gd name="T30" fmla="*/ 1630 w 1744"/>
                    <a:gd name="T31" fmla="*/ 11 h 724"/>
                    <a:gd name="T32" fmla="*/ 1694 w 1744"/>
                    <a:gd name="T33" fmla="*/ 0 h 724"/>
                    <a:gd name="T34" fmla="*/ 1713 w 1744"/>
                    <a:gd name="T35" fmla="*/ 4 h 724"/>
                    <a:gd name="T36" fmla="*/ 1736 w 1744"/>
                    <a:gd name="T37" fmla="*/ 21 h 724"/>
                    <a:gd name="T38" fmla="*/ 1744 w 1744"/>
                    <a:gd name="T39" fmla="*/ 51 h 724"/>
                    <a:gd name="T40" fmla="*/ 1742 w 1744"/>
                    <a:gd name="T41" fmla="*/ 68 h 724"/>
                    <a:gd name="T42" fmla="*/ 1732 w 1744"/>
                    <a:gd name="T43" fmla="*/ 85 h 724"/>
                    <a:gd name="T44" fmla="*/ 1713 w 1744"/>
                    <a:gd name="T45" fmla="*/ 99 h 724"/>
                    <a:gd name="T46" fmla="*/ 1654 w 1744"/>
                    <a:gd name="T47" fmla="*/ 114 h 724"/>
                    <a:gd name="T48" fmla="*/ 1561 w 1744"/>
                    <a:gd name="T49" fmla="*/ 131 h 724"/>
                    <a:gd name="T50" fmla="*/ 1476 w 1744"/>
                    <a:gd name="T51" fmla="*/ 148 h 724"/>
                    <a:gd name="T52" fmla="*/ 1392 w 1744"/>
                    <a:gd name="T53" fmla="*/ 167 h 724"/>
                    <a:gd name="T54" fmla="*/ 1312 w 1744"/>
                    <a:gd name="T55" fmla="*/ 186 h 724"/>
                    <a:gd name="T56" fmla="*/ 1230 w 1744"/>
                    <a:gd name="T57" fmla="*/ 209 h 724"/>
                    <a:gd name="T58" fmla="*/ 1149 w 1744"/>
                    <a:gd name="T59" fmla="*/ 236 h 724"/>
                    <a:gd name="T60" fmla="*/ 1059 w 1744"/>
                    <a:gd name="T61" fmla="*/ 268 h 724"/>
                    <a:gd name="T62" fmla="*/ 941 w 1744"/>
                    <a:gd name="T63" fmla="*/ 313 h 724"/>
                    <a:gd name="T64" fmla="*/ 810 w 1744"/>
                    <a:gd name="T65" fmla="*/ 363 h 724"/>
                    <a:gd name="T66" fmla="*/ 692 w 1744"/>
                    <a:gd name="T67" fmla="*/ 414 h 724"/>
                    <a:gd name="T68" fmla="*/ 584 w 1744"/>
                    <a:gd name="T69" fmla="*/ 466 h 724"/>
                    <a:gd name="T70" fmla="*/ 474 w 1744"/>
                    <a:gd name="T71" fmla="*/ 519 h 724"/>
                    <a:gd name="T72" fmla="*/ 362 w 1744"/>
                    <a:gd name="T73" fmla="*/ 572 h 724"/>
                    <a:gd name="T74" fmla="*/ 248 w 1744"/>
                    <a:gd name="T75" fmla="*/ 627 h 724"/>
                    <a:gd name="T76" fmla="*/ 122 w 1744"/>
                    <a:gd name="T77" fmla="*/ 690 h 724"/>
                    <a:gd name="T78" fmla="*/ 38 w 1744"/>
                    <a:gd name="T79" fmla="*/ 724 h 724"/>
                    <a:gd name="T80" fmla="*/ 12 w 1744"/>
                    <a:gd name="T81" fmla="*/ 711 h 724"/>
                    <a:gd name="T82" fmla="*/ 0 w 1744"/>
                    <a:gd name="T83" fmla="*/ 686 h 724"/>
                    <a:gd name="T84" fmla="*/ 8 w 1744"/>
                    <a:gd name="T85" fmla="*/ 659 h 724"/>
                    <a:gd name="T86" fmla="*/ 25 w 1744"/>
                    <a:gd name="T87" fmla="*/ 654 h 7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744" h="724">
                      <a:moveTo>
                        <a:pt x="25" y="654"/>
                      </a:moveTo>
                      <a:lnTo>
                        <a:pt x="92" y="621"/>
                      </a:lnTo>
                      <a:lnTo>
                        <a:pt x="156" y="591"/>
                      </a:lnTo>
                      <a:lnTo>
                        <a:pt x="217" y="559"/>
                      </a:lnTo>
                      <a:lnTo>
                        <a:pt x="276" y="528"/>
                      </a:lnTo>
                      <a:lnTo>
                        <a:pt x="331" y="498"/>
                      </a:lnTo>
                      <a:lnTo>
                        <a:pt x="388" y="469"/>
                      </a:lnTo>
                      <a:lnTo>
                        <a:pt x="441" y="439"/>
                      </a:lnTo>
                      <a:lnTo>
                        <a:pt x="495" y="412"/>
                      </a:lnTo>
                      <a:lnTo>
                        <a:pt x="548" y="382"/>
                      </a:lnTo>
                      <a:lnTo>
                        <a:pt x="601" y="353"/>
                      </a:lnTo>
                      <a:lnTo>
                        <a:pt x="656" y="325"/>
                      </a:lnTo>
                      <a:lnTo>
                        <a:pt x="715" y="298"/>
                      </a:lnTo>
                      <a:lnTo>
                        <a:pt x="774" y="272"/>
                      </a:lnTo>
                      <a:lnTo>
                        <a:pt x="837" y="245"/>
                      </a:lnTo>
                      <a:lnTo>
                        <a:pt x="903" y="218"/>
                      </a:lnTo>
                      <a:lnTo>
                        <a:pt x="978" y="194"/>
                      </a:lnTo>
                      <a:lnTo>
                        <a:pt x="1023" y="173"/>
                      </a:lnTo>
                      <a:lnTo>
                        <a:pt x="1071" y="156"/>
                      </a:lnTo>
                      <a:lnTo>
                        <a:pt x="1114" y="139"/>
                      </a:lnTo>
                      <a:lnTo>
                        <a:pt x="1158" y="123"/>
                      </a:lnTo>
                      <a:lnTo>
                        <a:pt x="1198" y="110"/>
                      </a:lnTo>
                      <a:lnTo>
                        <a:pt x="1240" y="97"/>
                      </a:lnTo>
                      <a:lnTo>
                        <a:pt x="1282" y="85"/>
                      </a:lnTo>
                      <a:lnTo>
                        <a:pt x="1322" y="78"/>
                      </a:lnTo>
                      <a:lnTo>
                        <a:pt x="1362" y="66"/>
                      </a:lnTo>
                      <a:lnTo>
                        <a:pt x="1403" y="55"/>
                      </a:lnTo>
                      <a:lnTo>
                        <a:pt x="1445" y="47"/>
                      </a:lnTo>
                      <a:lnTo>
                        <a:pt x="1489" y="38"/>
                      </a:lnTo>
                      <a:lnTo>
                        <a:pt x="1533" y="28"/>
                      </a:lnTo>
                      <a:lnTo>
                        <a:pt x="1580" y="19"/>
                      </a:lnTo>
                      <a:lnTo>
                        <a:pt x="1630" y="11"/>
                      </a:lnTo>
                      <a:lnTo>
                        <a:pt x="1683" y="2"/>
                      </a:lnTo>
                      <a:lnTo>
                        <a:pt x="1694" y="0"/>
                      </a:lnTo>
                      <a:lnTo>
                        <a:pt x="1706" y="0"/>
                      </a:lnTo>
                      <a:lnTo>
                        <a:pt x="1713" y="4"/>
                      </a:lnTo>
                      <a:lnTo>
                        <a:pt x="1723" y="9"/>
                      </a:lnTo>
                      <a:lnTo>
                        <a:pt x="1736" y="21"/>
                      </a:lnTo>
                      <a:lnTo>
                        <a:pt x="1744" y="42"/>
                      </a:lnTo>
                      <a:lnTo>
                        <a:pt x="1744" y="51"/>
                      </a:lnTo>
                      <a:lnTo>
                        <a:pt x="1744" y="59"/>
                      </a:lnTo>
                      <a:lnTo>
                        <a:pt x="1742" y="68"/>
                      </a:lnTo>
                      <a:lnTo>
                        <a:pt x="1740" y="80"/>
                      </a:lnTo>
                      <a:lnTo>
                        <a:pt x="1732" y="85"/>
                      </a:lnTo>
                      <a:lnTo>
                        <a:pt x="1725" y="93"/>
                      </a:lnTo>
                      <a:lnTo>
                        <a:pt x="1713" y="99"/>
                      </a:lnTo>
                      <a:lnTo>
                        <a:pt x="1706" y="104"/>
                      </a:lnTo>
                      <a:lnTo>
                        <a:pt x="1654" y="114"/>
                      </a:lnTo>
                      <a:lnTo>
                        <a:pt x="1607" y="121"/>
                      </a:lnTo>
                      <a:lnTo>
                        <a:pt x="1561" y="131"/>
                      </a:lnTo>
                      <a:lnTo>
                        <a:pt x="1517" y="140"/>
                      </a:lnTo>
                      <a:lnTo>
                        <a:pt x="1476" y="148"/>
                      </a:lnTo>
                      <a:lnTo>
                        <a:pt x="1434" y="158"/>
                      </a:lnTo>
                      <a:lnTo>
                        <a:pt x="1392" y="167"/>
                      </a:lnTo>
                      <a:lnTo>
                        <a:pt x="1352" y="179"/>
                      </a:lnTo>
                      <a:lnTo>
                        <a:pt x="1312" y="186"/>
                      </a:lnTo>
                      <a:lnTo>
                        <a:pt x="1272" y="198"/>
                      </a:lnTo>
                      <a:lnTo>
                        <a:pt x="1230" y="209"/>
                      </a:lnTo>
                      <a:lnTo>
                        <a:pt x="1190" y="222"/>
                      </a:lnTo>
                      <a:lnTo>
                        <a:pt x="1149" y="236"/>
                      </a:lnTo>
                      <a:lnTo>
                        <a:pt x="1105" y="253"/>
                      </a:lnTo>
                      <a:lnTo>
                        <a:pt x="1059" y="268"/>
                      </a:lnTo>
                      <a:lnTo>
                        <a:pt x="1014" y="289"/>
                      </a:lnTo>
                      <a:lnTo>
                        <a:pt x="941" y="313"/>
                      </a:lnTo>
                      <a:lnTo>
                        <a:pt x="875" y="338"/>
                      </a:lnTo>
                      <a:lnTo>
                        <a:pt x="810" y="363"/>
                      </a:lnTo>
                      <a:lnTo>
                        <a:pt x="753" y="389"/>
                      </a:lnTo>
                      <a:lnTo>
                        <a:pt x="692" y="414"/>
                      </a:lnTo>
                      <a:lnTo>
                        <a:pt x="637" y="439"/>
                      </a:lnTo>
                      <a:lnTo>
                        <a:pt x="584" y="466"/>
                      </a:lnTo>
                      <a:lnTo>
                        <a:pt x="529" y="492"/>
                      </a:lnTo>
                      <a:lnTo>
                        <a:pt x="474" y="519"/>
                      </a:lnTo>
                      <a:lnTo>
                        <a:pt x="419" y="545"/>
                      </a:lnTo>
                      <a:lnTo>
                        <a:pt x="362" y="572"/>
                      </a:lnTo>
                      <a:lnTo>
                        <a:pt x="307" y="600"/>
                      </a:lnTo>
                      <a:lnTo>
                        <a:pt x="248" y="627"/>
                      </a:lnTo>
                      <a:lnTo>
                        <a:pt x="187" y="659"/>
                      </a:lnTo>
                      <a:lnTo>
                        <a:pt x="122" y="690"/>
                      </a:lnTo>
                      <a:lnTo>
                        <a:pt x="58" y="722"/>
                      </a:lnTo>
                      <a:lnTo>
                        <a:pt x="38" y="724"/>
                      </a:lnTo>
                      <a:lnTo>
                        <a:pt x="25" y="720"/>
                      </a:lnTo>
                      <a:lnTo>
                        <a:pt x="12" y="711"/>
                      </a:lnTo>
                      <a:lnTo>
                        <a:pt x="6" y="699"/>
                      </a:lnTo>
                      <a:lnTo>
                        <a:pt x="0" y="686"/>
                      </a:lnTo>
                      <a:lnTo>
                        <a:pt x="2" y="673"/>
                      </a:lnTo>
                      <a:lnTo>
                        <a:pt x="8" y="659"/>
                      </a:lnTo>
                      <a:lnTo>
                        <a:pt x="25" y="654"/>
                      </a:lnTo>
                      <a:lnTo>
                        <a:pt x="25" y="65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19" name="Freeform 29"/>
                <p:cNvSpPr>
                  <a:spLocks/>
                </p:cNvSpPr>
                <p:nvPr/>
              </p:nvSpPr>
              <p:spPr bwMode="auto">
                <a:xfrm>
                  <a:off x="3832411" y="2264179"/>
                  <a:ext cx="101759" cy="959868"/>
                </a:xfrm>
                <a:custGeom>
                  <a:avLst/>
                  <a:gdLst>
                    <a:gd name="T0" fmla="*/ 240 w 242"/>
                    <a:gd name="T1" fmla="*/ 65 h 2319"/>
                    <a:gd name="T2" fmla="*/ 240 w 242"/>
                    <a:gd name="T3" fmla="*/ 105 h 2319"/>
                    <a:gd name="T4" fmla="*/ 234 w 242"/>
                    <a:gd name="T5" fmla="*/ 158 h 2319"/>
                    <a:gd name="T6" fmla="*/ 225 w 242"/>
                    <a:gd name="T7" fmla="*/ 217 h 2319"/>
                    <a:gd name="T8" fmla="*/ 215 w 242"/>
                    <a:gd name="T9" fmla="*/ 279 h 2319"/>
                    <a:gd name="T10" fmla="*/ 204 w 242"/>
                    <a:gd name="T11" fmla="*/ 338 h 2319"/>
                    <a:gd name="T12" fmla="*/ 194 w 242"/>
                    <a:gd name="T13" fmla="*/ 395 h 2319"/>
                    <a:gd name="T14" fmla="*/ 187 w 242"/>
                    <a:gd name="T15" fmla="*/ 443 h 2319"/>
                    <a:gd name="T16" fmla="*/ 179 w 242"/>
                    <a:gd name="T17" fmla="*/ 538 h 2319"/>
                    <a:gd name="T18" fmla="*/ 173 w 242"/>
                    <a:gd name="T19" fmla="*/ 743 h 2319"/>
                    <a:gd name="T20" fmla="*/ 175 w 242"/>
                    <a:gd name="T21" fmla="*/ 1000 h 2319"/>
                    <a:gd name="T22" fmla="*/ 185 w 242"/>
                    <a:gd name="T23" fmla="*/ 1283 h 2319"/>
                    <a:gd name="T24" fmla="*/ 192 w 242"/>
                    <a:gd name="T25" fmla="*/ 1570 h 2319"/>
                    <a:gd name="T26" fmla="*/ 198 w 242"/>
                    <a:gd name="T27" fmla="*/ 1834 h 2319"/>
                    <a:gd name="T28" fmla="*/ 198 w 242"/>
                    <a:gd name="T29" fmla="*/ 2051 h 2319"/>
                    <a:gd name="T30" fmla="*/ 190 w 242"/>
                    <a:gd name="T31" fmla="*/ 2203 h 2319"/>
                    <a:gd name="T32" fmla="*/ 173 w 242"/>
                    <a:gd name="T33" fmla="*/ 2262 h 2319"/>
                    <a:gd name="T34" fmla="*/ 152 w 242"/>
                    <a:gd name="T35" fmla="*/ 2290 h 2319"/>
                    <a:gd name="T36" fmla="*/ 128 w 242"/>
                    <a:gd name="T37" fmla="*/ 2309 h 2319"/>
                    <a:gd name="T38" fmla="*/ 103 w 242"/>
                    <a:gd name="T39" fmla="*/ 2317 h 2319"/>
                    <a:gd name="T40" fmla="*/ 76 w 242"/>
                    <a:gd name="T41" fmla="*/ 2315 h 2319"/>
                    <a:gd name="T42" fmla="*/ 52 w 242"/>
                    <a:gd name="T43" fmla="*/ 2300 h 2319"/>
                    <a:gd name="T44" fmla="*/ 33 w 242"/>
                    <a:gd name="T45" fmla="*/ 2277 h 2319"/>
                    <a:gd name="T46" fmla="*/ 18 w 242"/>
                    <a:gd name="T47" fmla="*/ 2245 h 2319"/>
                    <a:gd name="T48" fmla="*/ 8 w 242"/>
                    <a:gd name="T49" fmla="*/ 2123 h 2319"/>
                    <a:gd name="T50" fmla="*/ 0 w 242"/>
                    <a:gd name="T51" fmla="*/ 1912 h 2319"/>
                    <a:gd name="T52" fmla="*/ 0 w 242"/>
                    <a:gd name="T53" fmla="*/ 1686 h 2319"/>
                    <a:gd name="T54" fmla="*/ 6 w 242"/>
                    <a:gd name="T55" fmla="*/ 1454 h 2319"/>
                    <a:gd name="T56" fmla="*/ 18 w 242"/>
                    <a:gd name="T57" fmla="*/ 1218 h 2319"/>
                    <a:gd name="T58" fmla="*/ 31 w 242"/>
                    <a:gd name="T59" fmla="*/ 983 h 2319"/>
                    <a:gd name="T60" fmla="*/ 50 w 242"/>
                    <a:gd name="T61" fmla="*/ 758 h 2319"/>
                    <a:gd name="T62" fmla="*/ 71 w 242"/>
                    <a:gd name="T63" fmla="*/ 549 h 2319"/>
                    <a:gd name="T64" fmla="*/ 84 w 242"/>
                    <a:gd name="T65" fmla="*/ 437 h 2319"/>
                    <a:gd name="T66" fmla="*/ 90 w 242"/>
                    <a:gd name="T67" fmla="*/ 395 h 2319"/>
                    <a:gd name="T68" fmla="*/ 99 w 242"/>
                    <a:gd name="T69" fmla="*/ 335 h 2319"/>
                    <a:gd name="T70" fmla="*/ 109 w 242"/>
                    <a:gd name="T71" fmla="*/ 268 h 2319"/>
                    <a:gd name="T72" fmla="*/ 122 w 242"/>
                    <a:gd name="T73" fmla="*/ 198 h 2319"/>
                    <a:gd name="T74" fmla="*/ 133 w 242"/>
                    <a:gd name="T75" fmla="*/ 131 h 2319"/>
                    <a:gd name="T76" fmla="*/ 143 w 242"/>
                    <a:gd name="T77" fmla="*/ 80 h 2319"/>
                    <a:gd name="T78" fmla="*/ 154 w 242"/>
                    <a:gd name="T79" fmla="*/ 44 h 2319"/>
                    <a:gd name="T80" fmla="*/ 170 w 242"/>
                    <a:gd name="T81" fmla="*/ 21 h 2319"/>
                    <a:gd name="T82" fmla="*/ 194 w 242"/>
                    <a:gd name="T83" fmla="*/ 2 h 2319"/>
                    <a:gd name="T84" fmla="*/ 215 w 242"/>
                    <a:gd name="T85" fmla="*/ 4 h 2319"/>
                    <a:gd name="T86" fmla="*/ 229 w 242"/>
                    <a:gd name="T87" fmla="*/ 19 h 2319"/>
                    <a:gd name="T88" fmla="*/ 234 w 242"/>
                    <a:gd name="T89" fmla="*/ 38 h 2319"/>
                    <a:gd name="T90" fmla="*/ 240 w 242"/>
                    <a:gd name="T91" fmla="*/ 51 h 2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42" h="2319">
                      <a:moveTo>
                        <a:pt x="240" y="51"/>
                      </a:moveTo>
                      <a:lnTo>
                        <a:pt x="240" y="65"/>
                      </a:lnTo>
                      <a:lnTo>
                        <a:pt x="242" y="86"/>
                      </a:lnTo>
                      <a:lnTo>
                        <a:pt x="240" y="105"/>
                      </a:lnTo>
                      <a:lnTo>
                        <a:pt x="238" y="131"/>
                      </a:lnTo>
                      <a:lnTo>
                        <a:pt x="234" y="158"/>
                      </a:lnTo>
                      <a:lnTo>
                        <a:pt x="230" y="188"/>
                      </a:lnTo>
                      <a:lnTo>
                        <a:pt x="225" y="217"/>
                      </a:lnTo>
                      <a:lnTo>
                        <a:pt x="221" y="249"/>
                      </a:lnTo>
                      <a:lnTo>
                        <a:pt x="215" y="279"/>
                      </a:lnTo>
                      <a:lnTo>
                        <a:pt x="209" y="310"/>
                      </a:lnTo>
                      <a:lnTo>
                        <a:pt x="204" y="338"/>
                      </a:lnTo>
                      <a:lnTo>
                        <a:pt x="200" y="369"/>
                      </a:lnTo>
                      <a:lnTo>
                        <a:pt x="194" y="395"/>
                      </a:lnTo>
                      <a:lnTo>
                        <a:pt x="190" y="422"/>
                      </a:lnTo>
                      <a:lnTo>
                        <a:pt x="187" y="443"/>
                      </a:lnTo>
                      <a:lnTo>
                        <a:pt x="187" y="466"/>
                      </a:lnTo>
                      <a:lnTo>
                        <a:pt x="179" y="538"/>
                      </a:lnTo>
                      <a:lnTo>
                        <a:pt x="175" y="635"/>
                      </a:lnTo>
                      <a:lnTo>
                        <a:pt x="173" y="743"/>
                      </a:lnTo>
                      <a:lnTo>
                        <a:pt x="175" y="869"/>
                      </a:lnTo>
                      <a:lnTo>
                        <a:pt x="175" y="1000"/>
                      </a:lnTo>
                      <a:lnTo>
                        <a:pt x="181" y="1139"/>
                      </a:lnTo>
                      <a:lnTo>
                        <a:pt x="185" y="1283"/>
                      </a:lnTo>
                      <a:lnTo>
                        <a:pt x="190" y="1429"/>
                      </a:lnTo>
                      <a:lnTo>
                        <a:pt x="192" y="1570"/>
                      </a:lnTo>
                      <a:lnTo>
                        <a:pt x="196" y="1707"/>
                      </a:lnTo>
                      <a:lnTo>
                        <a:pt x="198" y="1834"/>
                      </a:lnTo>
                      <a:lnTo>
                        <a:pt x="200" y="1950"/>
                      </a:lnTo>
                      <a:lnTo>
                        <a:pt x="198" y="2051"/>
                      </a:lnTo>
                      <a:lnTo>
                        <a:pt x="196" y="2138"/>
                      </a:lnTo>
                      <a:lnTo>
                        <a:pt x="190" y="2203"/>
                      </a:lnTo>
                      <a:lnTo>
                        <a:pt x="183" y="2247"/>
                      </a:lnTo>
                      <a:lnTo>
                        <a:pt x="173" y="2262"/>
                      </a:lnTo>
                      <a:lnTo>
                        <a:pt x="166" y="2281"/>
                      </a:lnTo>
                      <a:lnTo>
                        <a:pt x="152" y="2290"/>
                      </a:lnTo>
                      <a:lnTo>
                        <a:pt x="141" y="2304"/>
                      </a:lnTo>
                      <a:lnTo>
                        <a:pt x="128" y="2309"/>
                      </a:lnTo>
                      <a:lnTo>
                        <a:pt x="116" y="2317"/>
                      </a:lnTo>
                      <a:lnTo>
                        <a:pt x="103" y="2317"/>
                      </a:lnTo>
                      <a:lnTo>
                        <a:pt x="92" y="2319"/>
                      </a:lnTo>
                      <a:lnTo>
                        <a:pt x="76" y="2315"/>
                      </a:lnTo>
                      <a:lnTo>
                        <a:pt x="65" y="2309"/>
                      </a:lnTo>
                      <a:lnTo>
                        <a:pt x="52" y="2300"/>
                      </a:lnTo>
                      <a:lnTo>
                        <a:pt x="42" y="2290"/>
                      </a:lnTo>
                      <a:lnTo>
                        <a:pt x="33" y="2277"/>
                      </a:lnTo>
                      <a:lnTo>
                        <a:pt x="25" y="2262"/>
                      </a:lnTo>
                      <a:lnTo>
                        <a:pt x="18" y="2245"/>
                      </a:lnTo>
                      <a:lnTo>
                        <a:pt x="16" y="2224"/>
                      </a:lnTo>
                      <a:lnTo>
                        <a:pt x="8" y="2123"/>
                      </a:lnTo>
                      <a:lnTo>
                        <a:pt x="4" y="2020"/>
                      </a:lnTo>
                      <a:lnTo>
                        <a:pt x="0" y="1912"/>
                      </a:lnTo>
                      <a:lnTo>
                        <a:pt x="0" y="1802"/>
                      </a:lnTo>
                      <a:lnTo>
                        <a:pt x="0" y="1686"/>
                      </a:lnTo>
                      <a:lnTo>
                        <a:pt x="4" y="1572"/>
                      </a:lnTo>
                      <a:lnTo>
                        <a:pt x="6" y="1454"/>
                      </a:lnTo>
                      <a:lnTo>
                        <a:pt x="12" y="1338"/>
                      </a:lnTo>
                      <a:lnTo>
                        <a:pt x="18" y="1218"/>
                      </a:lnTo>
                      <a:lnTo>
                        <a:pt x="23" y="1100"/>
                      </a:lnTo>
                      <a:lnTo>
                        <a:pt x="31" y="983"/>
                      </a:lnTo>
                      <a:lnTo>
                        <a:pt x="40" y="869"/>
                      </a:lnTo>
                      <a:lnTo>
                        <a:pt x="50" y="758"/>
                      </a:lnTo>
                      <a:lnTo>
                        <a:pt x="61" y="652"/>
                      </a:lnTo>
                      <a:lnTo>
                        <a:pt x="71" y="549"/>
                      </a:lnTo>
                      <a:lnTo>
                        <a:pt x="84" y="452"/>
                      </a:lnTo>
                      <a:lnTo>
                        <a:pt x="84" y="437"/>
                      </a:lnTo>
                      <a:lnTo>
                        <a:pt x="86" y="418"/>
                      </a:lnTo>
                      <a:lnTo>
                        <a:pt x="90" y="395"/>
                      </a:lnTo>
                      <a:lnTo>
                        <a:pt x="95" y="367"/>
                      </a:lnTo>
                      <a:lnTo>
                        <a:pt x="99" y="335"/>
                      </a:lnTo>
                      <a:lnTo>
                        <a:pt x="103" y="302"/>
                      </a:lnTo>
                      <a:lnTo>
                        <a:pt x="109" y="268"/>
                      </a:lnTo>
                      <a:lnTo>
                        <a:pt x="116" y="234"/>
                      </a:lnTo>
                      <a:lnTo>
                        <a:pt x="122" y="198"/>
                      </a:lnTo>
                      <a:lnTo>
                        <a:pt x="128" y="163"/>
                      </a:lnTo>
                      <a:lnTo>
                        <a:pt x="133" y="131"/>
                      </a:lnTo>
                      <a:lnTo>
                        <a:pt x="139" y="105"/>
                      </a:lnTo>
                      <a:lnTo>
                        <a:pt x="143" y="80"/>
                      </a:lnTo>
                      <a:lnTo>
                        <a:pt x="149" y="61"/>
                      </a:lnTo>
                      <a:lnTo>
                        <a:pt x="154" y="44"/>
                      </a:lnTo>
                      <a:lnTo>
                        <a:pt x="160" y="38"/>
                      </a:lnTo>
                      <a:lnTo>
                        <a:pt x="170" y="21"/>
                      </a:lnTo>
                      <a:lnTo>
                        <a:pt x="183" y="9"/>
                      </a:lnTo>
                      <a:lnTo>
                        <a:pt x="194" y="2"/>
                      </a:lnTo>
                      <a:lnTo>
                        <a:pt x="206" y="0"/>
                      </a:lnTo>
                      <a:lnTo>
                        <a:pt x="215" y="4"/>
                      </a:lnTo>
                      <a:lnTo>
                        <a:pt x="225" y="13"/>
                      </a:lnTo>
                      <a:lnTo>
                        <a:pt x="229" y="19"/>
                      </a:lnTo>
                      <a:lnTo>
                        <a:pt x="232" y="30"/>
                      </a:lnTo>
                      <a:lnTo>
                        <a:pt x="234" y="38"/>
                      </a:lnTo>
                      <a:lnTo>
                        <a:pt x="240" y="51"/>
                      </a:lnTo>
                      <a:lnTo>
                        <a:pt x="240" y="5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0" name="Freeform 30"/>
                <p:cNvSpPr>
                  <a:spLocks/>
                </p:cNvSpPr>
                <p:nvPr/>
              </p:nvSpPr>
              <p:spPr bwMode="auto">
                <a:xfrm>
                  <a:off x="3566662" y="3046815"/>
                  <a:ext cx="343961" cy="181373"/>
                </a:xfrm>
                <a:custGeom>
                  <a:avLst/>
                  <a:gdLst>
                    <a:gd name="T0" fmla="*/ 46 w 820"/>
                    <a:gd name="T1" fmla="*/ 6 h 439"/>
                    <a:gd name="T2" fmla="*/ 97 w 820"/>
                    <a:gd name="T3" fmla="*/ 31 h 439"/>
                    <a:gd name="T4" fmla="*/ 147 w 820"/>
                    <a:gd name="T5" fmla="*/ 57 h 439"/>
                    <a:gd name="T6" fmla="*/ 194 w 820"/>
                    <a:gd name="T7" fmla="*/ 80 h 439"/>
                    <a:gd name="T8" fmla="*/ 240 w 820"/>
                    <a:gd name="T9" fmla="*/ 103 h 439"/>
                    <a:gd name="T10" fmla="*/ 282 w 820"/>
                    <a:gd name="T11" fmla="*/ 126 h 439"/>
                    <a:gd name="T12" fmla="*/ 325 w 820"/>
                    <a:gd name="T13" fmla="*/ 147 h 439"/>
                    <a:gd name="T14" fmla="*/ 367 w 820"/>
                    <a:gd name="T15" fmla="*/ 166 h 439"/>
                    <a:gd name="T16" fmla="*/ 409 w 820"/>
                    <a:gd name="T17" fmla="*/ 188 h 439"/>
                    <a:gd name="T18" fmla="*/ 451 w 820"/>
                    <a:gd name="T19" fmla="*/ 206 h 439"/>
                    <a:gd name="T20" fmla="*/ 493 w 820"/>
                    <a:gd name="T21" fmla="*/ 225 h 439"/>
                    <a:gd name="T22" fmla="*/ 536 w 820"/>
                    <a:gd name="T23" fmla="*/ 242 h 439"/>
                    <a:gd name="T24" fmla="*/ 580 w 820"/>
                    <a:gd name="T25" fmla="*/ 263 h 439"/>
                    <a:gd name="T26" fmla="*/ 626 w 820"/>
                    <a:gd name="T27" fmla="*/ 280 h 439"/>
                    <a:gd name="T28" fmla="*/ 675 w 820"/>
                    <a:gd name="T29" fmla="*/ 297 h 439"/>
                    <a:gd name="T30" fmla="*/ 728 w 820"/>
                    <a:gd name="T31" fmla="*/ 316 h 439"/>
                    <a:gd name="T32" fmla="*/ 784 w 820"/>
                    <a:gd name="T33" fmla="*/ 335 h 439"/>
                    <a:gd name="T34" fmla="*/ 793 w 820"/>
                    <a:gd name="T35" fmla="*/ 339 h 439"/>
                    <a:gd name="T36" fmla="*/ 803 w 820"/>
                    <a:gd name="T37" fmla="*/ 346 h 439"/>
                    <a:gd name="T38" fmla="*/ 808 w 820"/>
                    <a:gd name="T39" fmla="*/ 354 h 439"/>
                    <a:gd name="T40" fmla="*/ 816 w 820"/>
                    <a:gd name="T41" fmla="*/ 363 h 439"/>
                    <a:gd name="T42" fmla="*/ 818 w 820"/>
                    <a:gd name="T43" fmla="*/ 373 h 439"/>
                    <a:gd name="T44" fmla="*/ 820 w 820"/>
                    <a:gd name="T45" fmla="*/ 384 h 439"/>
                    <a:gd name="T46" fmla="*/ 818 w 820"/>
                    <a:gd name="T47" fmla="*/ 394 h 439"/>
                    <a:gd name="T48" fmla="*/ 818 w 820"/>
                    <a:gd name="T49" fmla="*/ 403 h 439"/>
                    <a:gd name="T50" fmla="*/ 806 w 820"/>
                    <a:gd name="T51" fmla="*/ 422 h 439"/>
                    <a:gd name="T52" fmla="*/ 793 w 820"/>
                    <a:gd name="T53" fmla="*/ 434 h 439"/>
                    <a:gd name="T54" fmla="*/ 782 w 820"/>
                    <a:gd name="T55" fmla="*/ 437 h 439"/>
                    <a:gd name="T56" fmla="*/ 770 w 820"/>
                    <a:gd name="T57" fmla="*/ 439 h 439"/>
                    <a:gd name="T58" fmla="*/ 759 w 820"/>
                    <a:gd name="T59" fmla="*/ 439 h 439"/>
                    <a:gd name="T60" fmla="*/ 747 w 820"/>
                    <a:gd name="T61" fmla="*/ 437 h 439"/>
                    <a:gd name="T62" fmla="*/ 692 w 820"/>
                    <a:gd name="T63" fmla="*/ 418 h 439"/>
                    <a:gd name="T64" fmla="*/ 641 w 820"/>
                    <a:gd name="T65" fmla="*/ 398 h 439"/>
                    <a:gd name="T66" fmla="*/ 592 w 820"/>
                    <a:gd name="T67" fmla="*/ 377 h 439"/>
                    <a:gd name="T68" fmla="*/ 548 w 820"/>
                    <a:gd name="T69" fmla="*/ 358 h 439"/>
                    <a:gd name="T70" fmla="*/ 504 w 820"/>
                    <a:gd name="T71" fmla="*/ 333 h 439"/>
                    <a:gd name="T72" fmla="*/ 462 w 820"/>
                    <a:gd name="T73" fmla="*/ 312 h 439"/>
                    <a:gd name="T74" fmla="*/ 420 w 820"/>
                    <a:gd name="T75" fmla="*/ 289 h 439"/>
                    <a:gd name="T76" fmla="*/ 381 w 820"/>
                    <a:gd name="T77" fmla="*/ 264 h 439"/>
                    <a:gd name="T78" fmla="*/ 341 w 820"/>
                    <a:gd name="T79" fmla="*/ 240 h 439"/>
                    <a:gd name="T80" fmla="*/ 299 w 820"/>
                    <a:gd name="T81" fmla="*/ 215 h 439"/>
                    <a:gd name="T82" fmla="*/ 257 w 820"/>
                    <a:gd name="T83" fmla="*/ 190 h 439"/>
                    <a:gd name="T84" fmla="*/ 215 w 820"/>
                    <a:gd name="T85" fmla="*/ 164 h 439"/>
                    <a:gd name="T86" fmla="*/ 170 w 820"/>
                    <a:gd name="T87" fmla="*/ 137 h 439"/>
                    <a:gd name="T88" fmla="*/ 122 w 820"/>
                    <a:gd name="T89" fmla="*/ 112 h 439"/>
                    <a:gd name="T90" fmla="*/ 73 w 820"/>
                    <a:gd name="T91" fmla="*/ 86 h 439"/>
                    <a:gd name="T92" fmla="*/ 19 w 820"/>
                    <a:gd name="T93" fmla="*/ 61 h 439"/>
                    <a:gd name="T94" fmla="*/ 8 w 820"/>
                    <a:gd name="T95" fmla="*/ 50 h 439"/>
                    <a:gd name="T96" fmla="*/ 2 w 820"/>
                    <a:gd name="T97" fmla="*/ 40 h 439"/>
                    <a:gd name="T98" fmla="*/ 0 w 820"/>
                    <a:gd name="T99" fmla="*/ 29 h 439"/>
                    <a:gd name="T100" fmla="*/ 6 w 820"/>
                    <a:gd name="T101" fmla="*/ 19 h 439"/>
                    <a:gd name="T102" fmla="*/ 12 w 820"/>
                    <a:gd name="T103" fmla="*/ 8 h 439"/>
                    <a:gd name="T104" fmla="*/ 21 w 820"/>
                    <a:gd name="T105" fmla="*/ 4 h 439"/>
                    <a:gd name="T106" fmla="*/ 33 w 820"/>
                    <a:gd name="T107" fmla="*/ 0 h 439"/>
                    <a:gd name="T108" fmla="*/ 46 w 820"/>
                    <a:gd name="T109" fmla="*/ 6 h 439"/>
                    <a:gd name="T110" fmla="*/ 46 w 820"/>
                    <a:gd name="T111" fmla="*/ 6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820" h="439">
                      <a:moveTo>
                        <a:pt x="46" y="6"/>
                      </a:moveTo>
                      <a:lnTo>
                        <a:pt x="97" y="31"/>
                      </a:lnTo>
                      <a:lnTo>
                        <a:pt x="147" y="57"/>
                      </a:lnTo>
                      <a:lnTo>
                        <a:pt x="194" y="80"/>
                      </a:lnTo>
                      <a:lnTo>
                        <a:pt x="240" y="103"/>
                      </a:lnTo>
                      <a:lnTo>
                        <a:pt x="282" y="126"/>
                      </a:lnTo>
                      <a:lnTo>
                        <a:pt x="325" y="147"/>
                      </a:lnTo>
                      <a:lnTo>
                        <a:pt x="367" y="166"/>
                      </a:lnTo>
                      <a:lnTo>
                        <a:pt x="409" y="188"/>
                      </a:lnTo>
                      <a:lnTo>
                        <a:pt x="451" y="206"/>
                      </a:lnTo>
                      <a:lnTo>
                        <a:pt x="493" y="225"/>
                      </a:lnTo>
                      <a:lnTo>
                        <a:pt x="536" y="242"/>
                      </a:lnTo>
                      <a:lnTo>
                        <a:pt x="580" y="263"/>
                      </a:lnTo>
                      <a:lnTo>
                        <a:pt x="626" y="280"/>
                      </a:lnTo>
                      <a:lnTo>
                        <a:pt x="675" y="297"/>
                      </a:lnTo>
                      <a:lnTo>
                        <a:pt x="728" y="316"/>
                      </a:lnTo>
                      <a:lnTo>
                        <a:pt x="784" y="335"/>
                      </a:lnTo>
                      <a:lnTo>
                        <a:pt x="793" y="339"/>
                      </a:lnTo>
                      <a:lnTo>
                        <a:pt x="803" y="346"/>
                      </a:lnTo>
                      <a:lnTo>
                        <a:pt x="808" y="354"/>
                      </a:lnTo>
                      <a:lnTo>
                        <a:pt x="816" y="363"/>
                      </a:lnTo>
                      <a:lnTo>
                        <a:pt x="818" y="373"/>
                      </a:lnTo>
                      <a:lnTo>
                        <a:pt x="820" y="384"/>
                      </a:lnTo>
                      <a:lnTo>
                        <a:pt x="818" y="394"/>
                      </a:lnTo>
                      <a:lnTo>
                        <a:pt x="818" y="403"/>
                      </a:lnTo>
                      <a:lnTo>
                        <a:pt x="806" y="422"/>
                      </a:lnTo>
                      <a:lnTo>
                        <a:pt x="793" y="434"/>
                      </a:lnTo>
                      <a:lnTo>
                        <a:pt x="782" y="437"/>
                      </a:lnTo>
                      <a:lnTo>
                        <a:pt x="770" y="439"/>
                      </a:lnTo>
                      <a:lnTo>
                        <a:pt x="759" y="439"/>
                      </a:lnTo>
                      <a:lnTo>
                        <a:pt x="747" y="437"/>
                      </a:lnTo>
                      <a:lnTo>
                        <a:pt x="692" y="418"/>
                      </a:lnTo>
                      <a:lnTo>
                        <a:pt x="641" y="398"/>
                      </a:lnTo>
                      <a:lnTo>
                        <a:pt x="592" y="377"/>
                      </a:lnTo>
                      <a:lnTo>
                        <a:pt x="548" y="358"/>
                      </a:lnTo>
                      <a:lnTo>
                        <a:pt x="504" y="333"/>
                      </a:lnTo>
                      <a:lnTo>
                        <a:pt x="462" y="312"/>
                      </a:lnTo>
                      <a:lnTo>
                        <a:pt x="420" y="289"/>
                      </a:lnTo>
                      <a:lnTo>
                        <a:pt x="381" y="264"/>
                      </a:lnTo>
                      <a:lnTo>
                        <a:pt x="341" y="240"/>
                      </a:lnTo>
                      <a:lnTo>
                        <a:pt x="299" y="215"/>
                      </a:lnTo>
                      <a:lnTo>
                        <a:pt x="257" y="190"/>
                      </a:lnTo>
                      <a:lnTo>
                        <a:pt x="215" y="164"/>
                      </a:lnTo>
                      <a:lnTo>
                        <a:pt x="170" y="137"/>
                      </a:lnTo>
                      <a:lnTo>
                        <a:pt x="122" y="112"/>
                      </a:lnTo>
                      <a:lnTo>
                        <a:pt x="73" y="86"/>
                      </a:lnTo>
                      <a:lnTo>
                        <a:pt x="19" y="61"/>
                      </a:lnTo>
                      <a:lnTo>
                        <a:pt x="8" y="50"/>
                      </a:lnTo>
                      <a:lnTo>
                        <a:pt x="2" y="40"/>
                      </a:lnTo>
                      <a:lnTo>
                        <a:pt x="0" y="29"/>
                      </a:lnTo>
                      <a:lnTo>
                        <a:pt x="6" y="19"/>
                      </a:lnTo>
                      <a:lnTo>
                        <a:pt x="12" y="8"/>
                      </a:lnTo>
                      <a:lnTo>
                        <a:pt x="21" y="4"/>
                      </a:lnTo>
                      <a:lnTo>
                        <a:pt x="33" y="0"/>
                      </a:lnTo>
                      <a:lnTo>
                        <a:pt x="46" y="6"/>
                      </a:lnTo>
                      <a:lnTo>
                        <a:pt x="46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1" name="Freeform 31"/>
                <p:cNvSpPr>
                  <a:spLocks/>
                </p:cNvSpPr>
                <p:nvPr/>
              </p:nvSpPr>
              <p:spPr bwMode="auto">
                <a:xfrm>
                  <a:off x="3563298" y="2125044"/>
                  <a:ext cx="153899" cy="915974"/>
                </a:xfrm>
                <a:custGeom>
                  <a:avLst/>
                  <a:gdLst>
                    <a:gd name="T0" fmla="*/ 346 w 367"/>
                    <a:gd name="T1" fmla="*/ 108 h 2212"/>
                    <a:gd name="T2" fmla="*/ 315 w 367"/>
                    <a:gd name="T3" fmla="*/ 186 h 2212"/>
                    <a:gd name="T4" fmla="*/ 294 w 367"/>
                    <a:gd name="T5" fmla="*/ 262 h 2212"/>
                    <a:gd name="T6" fmla="*/ 281 w 367"/>
                    <a:gd name="T7" fmla="*/ 332 h 2212"/>
                    <a:gd name="T8" fmla="*/ 272 w 367"/>
                    <a:gd name="T9" fmla="*/ 406 h 2212"/>
                    <a:gd name="T10" fmla="*/ 264 w 367"/>
                    <a:gd name="T11" fmla="*/ 480 h 2212"/>
                    <a:gd name="T12" fmla="*/ 256 w 367"/>
                    <a:gd name="T13" fmla="*/ 558 h 2212"/>
                    <a:gd name="T14" fmla="*/ 249 w 367"/>
                    <a:gd name="T15" fmla="*/ 642 h 2212"/>
                    <a:gd name="T16" fmla="*/ 237 w 367"/>
                    <a:gd name="T17" fmla="*/ 769 h 2212"/>
                    <a:gd name="T18" fmla="*/ 220 w 367"/>
                    <a:gd name="T19" fmla="*/ 918 h 2212"/>
                    <a:gd name="T20" fmla="*/ 211 w 367"/>
                    <a:gd name="T21" fmla="*/ 1058 h 2212"/>
                    <a:gd name="T22" fmla="*/ 203 w 367"/>
                    <a:gd name="T23" fmla="*/ 1191 h 2212"/>
                    <a:gd name="T24" fmla="*/ 197 w 367"/>
                    <a:gd name="T25" fmla="*/ 1322 h 2212"/>
                    <a:gd name="T26" fmla="*/ 192 w 367"/>
                    <a:gd name="T27" fmla="*/ 1455 h 2212"/>
                    <a:gd name="T28" fmla="*/ 186 w 367"/>
                    <a:gd name="T29" fmla="*/ 1596 h 2212"/>
                    <a:gd name="T30" fmla="*/ 182 w 367"/>
                    <a:gd name="T31" fmla="*/ 1748 h 2212"/>
                    <a:gd name="T32" fmla="*/ 178 w 367"/>
                    <a:gd name="T33" fmla="*/ 1851 h 2212"/>
                    <a:gd name="T34" fmla="*/ 175 w 367"/>
                    <a:gd name="T35" fmla="*/ 1891 h 2212"/>
                    <a:gd name="T36" fmla="*/ 169 w 367"/>
                    <a:gd name="T37" fmla="*/ 1927 h 2212"/>
                    <a:gd name="T38" fmla="*/ 163 w 367"/>
                    <a:gd name="T39" fmla="*/ 1963 h 2212"/>
                    <a:gd name="T40" fmla="*/ 158 w 367"/>
                    <a:gd name="T41" fmla="*/ 1997 h 2212"/>
                    <a:gd name="T42" fmla="*/ 152 w 367"/>
                    <a:gd name="T43" fmla="*/ 2033 h 2212"/>
                    <a:gd name="T44" fmla="*/ 150 w 367"/>
                    <a:gd name="T45" fmla="*/ 2071 h 2212"/>
                    <a:gd name="T46" fmla="*/ 150 w 367"/>
                    <a:gd name="T47" fmla="*/ 2115 h 2212"/>
                    <a:gd name="T48" fmla="*/ 146 w 367"/>
                    <a:gd name="T49" fmla="*/ 2151 h 2212"/>
                    <a:gd name="T50" fmla="*/ 133 w 367"/>
                    <a:gd name="T51" fmla="*/ 2180 h 2212"/>
                    <a:gd name="T52" fmla="*/ 112 w 367"/>
                    <a:gd name="T53" fmla="*/ 2199 h 2212"/>
                    <a:gd name="T54" fmla="*/ 85 w 367"/>
                    <a:gd name="T55" fmla="*/ 2210 h 2212"/>
                    <a:gd name="T56" fmla="*/ 57 w 367"/>
                    <a:gd name="T57" fmla="*/ 2210 h 2212"/>
                    <a:gd name="T58" fmla="*/ 32 w 367"/>
                    <a:gd name="T59" fmla="*/ 2199 h 2212"/>
                    <a:gd name="T60" fmla="*/ 11 w 367"/>
                    <a:gd name="T61" fmla="*/ 2180 h 2212"/>
                    <a:gd name="T62" fmla="*/ 0 w 367"/>
                    <a:gd name="T63" fmla="*/ 2151 h 2212"/>
                    <a:gd name="T64" fmla="*/ 0 w 367"/>
                    <a:gd name="T65" fmla="*/ 2113 h 2212"/>
                    <a:gd name="T66" fmla="*/ 2 w 367"/>
                    <a:gd name="T67" fmla="*/ 2071 h 2212"/>
                    <a:gd name="T68" fmla="*/ 5 w 367"/>
                    <a:gd name="T69" fmla="*/ 2031 h 2212"/>
                    <a:gd name="T70" fmla="*/ 11 w 367"/>
                    <a:gd name="T71" fmla="*/ 1993 h 2212"/>
                    <a:gd name="T72" fmla="*/ 19 w 367"/>
                    <a:gd name="T73" fmla="*/ 1957 h 2212"/>
                    <a:gd name="T74" fmla="*/ 24 w 367"/>
                    <a:gd name="T75" fmla="*/ 1921 h 2212"/>
                    <a:gd name="T76" fmla="*/ 30 w 367"/>
                    <a:gd name="T77" fmla="*/ 1883 h 2212"/>
                    <a:gd name="T78" fmla="*/ 34 w 367"/>
                    <a:gd name="T79" fmla="*/ 1843 h 2212"/>
                    <a:gd name="T80" fmla="*/ 38 w 367"/>
                    <a:gd name="T81" fmla="*/ 1739 h 2212"/>
                    <a:gd name="T82" fmla="*/ 44 w 367"/>
                    <a:gd name="T83" fmla="*/ 1585 h 2212"/>
                    <a:gd name="T84" fmla="*/ 51 w 367"/>
                    <a:gd name="T85" fmla="*/ 1444 h 2212"/>
                    <a:gd name="T86" fmla="*/ 59 w 367"/>
                    <a:gd name="T87" fmla="*/ 1309 h 2212"/>
                    <a:gd name="T88" fmla="*/ 70 w 367"/>
                    <a:gd name="T89" fmla="*/ 1178 h 2212"/>
                    <a:gd name="T90" fmla="*/ 82 w 367"/>
                    <a:gd name="T91" fmla="*/ 1043 h 2212"/>
                    <a:gd name="T92" fmla="*/ 95 w 367"/>
                    <a:gd name="T93" fmla="*/ 904 h 2212"/>
                    <a:gd name="T94" fmla="*/ 116 w 367"/>
                    <a:gd name="T95" fmla="*/ 754 h 2212"/>
                    <a:gd name="T96" fmla="*/ 131 w 367"/>
                    <a:gd name="T97" fmla="*/ 627 h 2212"/>
                    <a:gd name="T98" fmla="*/ 142 w 367"/>
                    <a:gd name="T99" fmla="*/ 539 h 2212"/>
                    <a:gd name="T100" fmla="*/ 152 w 367"/>
                    <a:gd name="T101" fmla="*/ 460 h 2212"/>
                    <a:gd name="T102" fmla="*/ 165 w 367"/>
                    <a:gd name="T103" fmla="*/ 383 h 2212"/>
                    <a:gd name="T104" fmla="*/ 182 w 367"/>
                    <a:gd name="T105" fmla="*/ 309 h 2212"/>
                    <a:gd name="T106" fmla="*/ 201 w 367"/>
                    <a:gd name="T107" fmla="*/ 233 h 2212"/>
                    <a:gd name="T108" fmla="*/ 226 w 367"/>
                    <a:gd name="T109" fmla="*/ 157 h 2212"/>
                    <a:gd name="T110" fmla="*/ 258 w 367"/>
                    <a:gd name="T111" fmla="*/ 74 h 2212"/>
                    <a:gd name="T112" fmla="*/ 283 w 367"/>
                    <a:gd name="T113" fmla="*/ 20 h 2212"/>
                    <a:gd name="T114" fmla="*/ 294 w 367"/>
                    <a:gd name="T115" fmla="*/ 5 h 2212"/>
                    <a:gd name="T116" fmla="*/ 319 w 367"/>
                    <a:gd name="T117" fmla="*/ 0 h 2212"/>
                    <a:gd name="T118" fmla="*/ 351 w 367"/>
                    <a:gd name="T119" fmla="*/ 15 h 2212"/>
                    <a:gd name="T120" fmla="*/ 365 w 367"/>
                    <a:gd name="T121" fmla="*/ 36 h 2212"/>
                    <a:gd name="T122" fmla="*/ 367 w 367"/>
                    <a:gd name="T123" fmla="*/ 57 h 2212"/>
                    <a:gd name="T124" fmla="*/ 365 w 367"/>
                    <a:gd name="T125" fmla="*/ 68 h 2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67" h="2212">
                      <a:moveTo>
                        <a:pt x="365" y="68"/>
                      </a:moveTo>
                      <a:lnTo>
                        <a:pt x="346" y="108"/>
                      </a:lnTo>
                      <a:lnTo>
                        <a:pt x="329" y="148"/>
                      </a:lnTo>
                      <a:lnTo>
                        <a:pt x="315" y="186"/>
                      </a:lnTo>
                      <a:lnTo>
                        <a:pt x="306" y="226"/>
                      </a:lnTo>
                      <a:lnTo>
                        <a:pt x="294" y="262"/>
                      </a:lnTo>
                      <a:lnTo>
                        <a:pt x="287" y="298"/>
                      </a:lnTo>
                      <a:lnTo>
                        <a:pt x="281" y="332"/>
                      </a:lnTo>
                      <a:lnTo>
                        <a:pt x="277" y="370"/>
                      </a:lnTo>
                      <a:lnTo>
                        <a:pt x="272" y="406"/>
                      </a:lnTo>
                      <a:lnTo>
                        <a:pt x="268" y="442"/>
                      </a:lnTo>
                      <a:lnTo>
                        <a:pt x="264" y="480"/>
                      </a:lnTo>
                      <a:lnTo>
                        <a:pt x="262" y="520"/>
                      </a:lnTo>
                      <a:lnTo>
                        <a:pt x="256" y="558"/>
                      </a:lnTo>
                      <a:lnTo>
                        <a:pt x="255" y="602"/>
                      </a:lnTo>
                      <a:lnTo>
                        <a:pt x="249" y="642"/>
                      </a:lnTo>
                      <a:lnTo>
                        <a:pt x="249" y="690"/>
                      </a:lnTo>
                      <a:lnTo>
                        <a:pt x="237" y="769"/>
                      </a:lnTo>
                      <a:lnTo>
                        <a:pt x="228" y="843"/>
                      </a:lnTo>
                      <a:lnTo>
                        <a:pt x="220" y="918"/>
                      </a:lnTo>
                      <a:lnTo>
                        <a:pt x="216" y="990"/>
                      </a:lnTo>
                      <a:lnTo>
                        <a:pt x="211" y="1058"/>
                      </a:lnTo>
                      <a:lnTo>
                        <a:pt x="207" y="1125"/>
                      </a:lnTo>
                      <a:lnTo>
                        <a:pt x="203" y="1191"/>
                      </a:lnTo>
                      <a:lnTo>
                        <a:pt x="201" y="1258"/>
                      </a:lnTo>
                      <a:lnTo>
                        <a:pt x="197" y="1322"/>
                      </a:lnTo>
                      <a:lnTo>
                        <a:pt x="196" y="1389"/>
                      </a:lnTo>
                      <a:lnTo>
                        <a:pt x="192" y="1455"/>
                      </a:lnTo>
                      <a:lnTo>
                        <a:pt x="190" y="1526"/>
                      </a:lnTo>
                      <a:lnTo>
                        <a:pt x="186" y="1596"/>
                      </a:lnTo>
                      <a:lnTo>
                        <a:pt x="184" y="1672"/>
                      </a:lnTo>
                      <a:lnTo>
                        <a:pt x="182" y="1748"/>
                      </a:lnTo>
                      <a:lnTo>
                        <a:pt x="180" y="1832"/>
                      </a:lnTo>
                      <a:lnTo>
                        <a:pt x="178" y="1851"/>
                      </a:lnTo>
                      <a:lnTo>
                        <a:pt x="177" y="1872"/>
                      </a:lnTo>
                      <a:lnTo>
                        <a:pt x="175" y="1891"/>
                      </a:lnTo>
                      <a:lnTo>
                        <a:pt x="173" y="1912"/>
                      </a:lnTo>
                      <a:lnTo>
                        <a:pt x="169" y="1927"/>
                      </a:lnTo>
                      <a:lnTo>
                        <a:pt x="167" y="1946"/>
                      </a:lnTo>
                      <a:lnTo>
                        <a:pt x="163" y="1963"/>
                      </a:lnTo>
                      <a:lnTo>
                        <a:pt x="161" y="1982"/>
                      </a:lnTo>
                      <a:lnTo>
                        <a:pt x="158" y="1997"/>
                      </a:lnTo>
                      <a:lnTo>
                        <a:pt x="156" y="2014"/>
                      </a:lnTo>
                      <a:lnTo>
                        <a:pt x="152" y="2033"/>
                      </a:lnTo>
                      <a:lnTo>
                        <a:pt x="152" y="2052"/>
                      </a:lnTo>
                      <a:lnTo>
                        <a:pt x="150" y="2071"/>
                      </a:lnTo>
                      <a:lnTo>
                        <a:pt x="150" y="2092"/>
                      </a:lnTo>
                      <a:lnTo>
                        <a:pt x="150" y="2115"/>
                      </a:lnTo>
                      <a:lnTo>
                        <a:pt x="150" y="2138"/>
                      </a:lnTo>
                      <a:lnTo>
                        <a:pt x="146" y="2151"/>
                      </a:lnTo>
                      <a:lnTo>
                        <a:pt x="142" y="2168"/>
                      </a:lnTo>
                      <a:lnTo>
                        <a:pt x="133" y="2180"/>
                      </a:lnTo>
                      <a:lnTo>
                        <a:pt x="123" y="2191"/>
                      </a:lnTo>
                      <a:lnTo>
                        <a:pt x="112" y="2199"/>
                      </a:lnTo>
                      <a:lnTo>
                        <a:pt x="101" y="2206"/>
                      </a:lnTo>
                      <a:lnTo>
                        <a:pt x="85" y="2210"/>
                      </a:lnTo>
                      <a:lnTo>
                        <a:pt x="74" y="2212"/>
                      </a:lnTo>
                      <a:lnTo>
                        <a:pt x="57" y="2210"/>
                      </a:lnTo>
                      <a:lnTo>
                        <a:pt x="45" y="2206"/>
                      </a:lnTo>
                      <a:lnTo>
                        <a:pt x="32" y="2199"/>
                      </a:lnTo>
                      <a:lnTo>
                        <a:pt x="21" y="2191"/>
                      </a:lnTo>
                      <a:lnTo>
                        <a:pt x="11" y="2180"/>
                      </a:lnTo>
                      <a:lnTo>
                        <a:pt x="5" y="2168"/>
                      </a:lnTo>
                      <a:lnTo>
                        <a:pt x="0" y="2151"/>
                      </a:lnTo>
                      <a:lnTo>
                        <a:pt x="0" y="2138"/>
                      </a:lnTo>
                      <a:lnTo>
                        <a:pt x="0" y="2113"/>
                      </a:lnTo>
                      <a:lnTo>
                        <a:pt x="0" y="2090"/>
                      </a:lnTo>
                      <a:lnTo>
                        <a:pt x="2" y="2071"/>
                      </a:lnTo>
                      <a:lnTo>
                        <a:pt x="4" y="2050"/>
                      </a:lnTo>
                      <a:lnTo>
                        <a:pt x="5" y="2031"/>
                      </a:lnTo>
                      <a:lnTo>
                        <a:pt x="9" y="2014"/>
                      </a:lnTo>
                      <a:lnTo>
                        <a:pt x="11" y="1993"/>
                      </a:lnTo>
                      <a:lnTo>
                        <a:pt x="17" y="1978"/>
                      </a:lnTo>
                      <a:lnTo>
                        <a:pt x="19" y="1957"/>
                      </a:lnTo>
                      <a:lnTo>
                        <a:pt x="21" y="1940"/>
                      </a:lnTo>
                      <a:lnTo>
                        <a:pt x="24" y="1921"/>
                      </a:lnTo>
                      <a:lnTo>
                        <a:pt x="28" y="1904"/>
                      </a:lnTo>
                      <a:lnTo>
                        <a:pt x="30" y="1883"/>
                      </a:lnTo>
                      <a:lnTo>
                        <a:pt x="32" y="1864"/>
                      </a:lnTo>
                      <a:lnTo>
                        <a:pt x="34" y="1843"/>
                      </a:lnTo>
                      <a:lnTo>
                        <a:pt x="36" y="1822"/>
                      </a:lnTo>
                      <a:lnTo>
                        <a:pt x="38" y="1739"/>
                      </a:lnTo>
                      <a:lnTo>
                        <a:pt x="42" y="1661"/>
                      </a:lnTo>
                      <a:lnTo>
                        <a:pt x="44" y="1585"/>
                      </a:lnTo>
                      <a:lnTo>
                        <a:pt x="49" y="1514"/>
                      </a:lnTo>
                      <a:lnTo>
                        <a:pt x="51" y="1444"/>
                      </a:lnTo>
                      <a:lnTo>
                        <a:pt x="53" y="1376"/>
                      </a:lnTo>
                      <a:lnTo>
                        <a:pt x="59" y="1309"/>
                      </a:lnTo>
                      <a:lnTo>
                        <a:pt x="64" y="1245"/>
                      </a:lnTo>
                      <a:lnTo>
                        <a:pt x="70" y="1178"/>
                      </a:lnTo>
                      <a:lnTo>
                        <a:pt x="76" y="1111"/>
                      </a:lnTo>
                      <a:lnTo>
                        <a:pt x="82" y="1043"/>
                      </a:lnTo>
                      <a:lnTo>
                        <a:pt x="89" y="975"/>
                      </a:lnTo>
                      <a:lnTo>
                        <a:pt x="95" y="904"/>
                      </a:lnTo>
                      <a:lnTo>
                        <a:pt x="104" y="830"/>
                      </a:lnTo>
                      <a:lnTo>
                        <a:pt x="116" y="754"/>
                      </a:lnTo>
                      <a:lnTo>
                        <a:pt x="125" y="674"/>
                      </a:lnTo>
                      <a:lnTo>
                        <a:pt x="131" y="627"/>
                      </a:lnTo>
                      <a:lnTo>
                        <a:pt x="137" y="583"/>
                      </a:lnTo>
                      <a:lnTo>
                        <a:pt x="142" y="539"/>
                      </a:lnTo>
                      <a:lnTo>
                        <a:pt x="148" y="499"/>
                      </a:lnTo>
                      <a:lnTo>
                        <a:pt x="152" y="460"/>
                      </a:lnTo>
                      <a:lnTo>
                        <a:pt x="159" y="422"/>
                      </a:lnTo>
                      <a:lnTo>
                        <a:pt x="165" y="383"/>
                      </a:lnTo>
                      <a:lnTo>
                        <a:pt x="175" y="347"/>
                      </a:lnTo>
                      <a:lnTo>
                        <a:pt x="182" y="309"/>
                      </a:lnTo>
                      <a:lnTo>
                        <a:pt x="190" y="271"/>
                      </a:lnTo>
                      <a:lnTo>
                        <a:pt x="201" y="233"/>
                      </a:lnTo>
                      <a:lnTo>
                        <a:pt x="215" y="195"/>
                      </a:lnTo>
                      <a:lnTo>
                        <a:pt x="226" y="157"/>
                      </a:lnTo>
                      <a:lnTo>
                        <a:pt x="243" y="117"/>
                      </a:lnTo>
                      <a:lnTo>
                        <a:pt x="258" y="74"/>
                      </a:lnTo>
                      <a:lnTo>
                        <a:pt x="279" y="32"/>
                      </a:lnTo>
                      <a:lnTo>
                        <a:pt x="283" y="20"/>
                      </a:lnTo>
                      <a:lnTo>
                        <a:pt x="287" y="13"/>
                      </a:lnTo>
                      <a:lnTo>
                        <a:pt x="294" y="5"/>
                      </a:lnTo>
                      <a:lnTo>
                        <a:pt x="304" y="3"/>
                      </a:lnTo>
                      <a:lnTo>
                        <a:pt x="319" y="0"/>
                      </a:lnTo>
                      <a:lnTo>
                        <a:pt x="338" y="5"/>
                      </a:lnTo>
                      <a:lnTo>
                        <a:pt x="351" y="15"/>
                      </a:lnTo>
                      <a:lnTo>
                        <a:pt x="363" y="28"/>
                      </a:lnTo>
                      <a:lnTo>
                        <a:pt x="365" y="36"/>
                      </a:lnTo>
                      <a:lnTo>
                        <a:pt x="367" y="45"/>
                      </a:lnTo>
                      <a:lnTo>
                        <a:pt x="367" y="57"/>
                      </a:lnTo>
                      <a:lnTo>
                        <a:pt x="365" y="68"/>
                      </a:lnTo>
                      <a:lnTo>
                        <a:pt x="365" y="6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2" name="Freeform 32"/>
                <p:cNvSpPr>
                  <a:spLocks/>
                </p:cNvSpPr>
                <p:nvPr/>
              </p:nvSpPr>
              <p:spPr bwMode="auto">
                <a:xfrm>
                  <a:off x="3862686" y="2795047"/>
                  <a:ext cx="750153" cy="436454"/>
                </a:xfrm>
                <a:custGeom>
                  <a:avLst/>
                  <a:gdLst>
                    <a:gd name="T0" fmla="*/ 21 w 1783"/>
                    <a:gd name="T1" fmla="*/ 969 h 1055"/>
                    <a:gd name="T2" fmla="*/ 129 w 1783"/>
                    <a:gd name="T3" fmla="*/ 888 h 1055"/>
                    <a:gd name="T4" fmla="*/ 233 w 1783"/>
                    <a:gd name="T5" fmla="*/ 812 h 1055"/>
                    <a:gd name="T6" fmla="*/ 336 w 1783"/>
                    <a:gd name="T7" fmla="*/ 738 h 1055"/>
                    <a:gd name="T8" fmla="*/ 435 w 1783"/>
                    <a:gd name="T9" fmla="*/ 671 h 1055"/>
                    <a:gd name="T10" fmla="*/ 530 w 1783"/>
                    <a:gd name="T11" fmla="*/ 604 h 1055"/>
                    <a:gd name="T12" fmla="*/ 627 w 1783"/>
                    <a:gd name="T13" fmla="*/ 544 h 1055"/>
                    <a:gd name="T14" fmla="*/ 722 w 1783"/>
                    <a:gd name="T15" fmla="*/ 483 h 1055"/>
                    <a:gd name="T16" fmla="*/ 821 w 1783"/>
                    <a:gd name="T17" fmla="*/ 430 h 1055"/>
                    <a:gd name="T18" fmla="*/ 916 w 1783"/>
                    <a:gd name="T19" fmla="*/ 373 h 1055"/>
                    <a:gd name="T20" fmla="*/ 1015 w 1783"/>
                    <a:gd name="T21" fmla="*/ 319 h 1055"/>
                    <a:gd name="T22" fmla="*/ 1115 w 1783"/>
                    <a:gd name="T23" fmla="*/ 264 h 1055"/>
                    <a:gd name="T24" fmla="*/ 1220 w 1783"/>
                    <a:gd name="T25" fmla="*/ 215 h 1055"/>
                    <a:gd name="T26" fmla="*/ 1326 w 1783"/>
                    <a:gd name="T27" fmla="*/ 162 h 1055"/>
                    <a:gd name="T28" fmla="*/ 1441 w 1783"/>
                    <a:gd name="T29" fmla="*/ 112 h 1055"/>
                    <a:gd name="T30" fmla="*/ 1558 w 1783"/>
                    <a:gd name="T31" fmla="*/ 61 h 1055"/>
                    <a:gd name="T32" fmla="*/ 1686 w 1783"/>
                    <a:gd name="T33" fmla="*/ 8 h 1055"/>
                    <a:gd name="T34" fmla="*/ 1701 w 1783"/>
                    <a:gd name="T35" fmla="*/ 0 h 1055"/>
                    <a:gd name="T36" fmla="*/ 1716 w 1783"/>
                    <a:gd name="T37" fmla="*/ 0 h 1055"/>
                    <a:gd name="T38" fmla="*/ 1729 w 1783"/>
                    <a:gd name="T39" fmla="*/ 2 h 1055"/>
                    <a:gd name="T40" fmla="*/ 1743 w 1783"/>
                    <a:gd name="T41" fmla="*/ 10 h 1055"/>
                    <a:gd name="T42" fmla="*/ 1750 w 1783"/>
                    <a:gd name="T43" fmla="*/ 15 h 1055"/>
                    <a:gd name="T44" fmla="*/ 1762 w 1783"/>
                    <a:gd name="T45" fmla="*/ 25 h 1055"/>
                    <a:gd name="T46" fmla="*/ 1771 w 1783"/>
                    <a:gd name="T47" fmla="*/ 34 h 1055"/>
                    <a:gd name="T48" fmla="*/ 1777 w 1783"/>
                    <a:gd name="T49" fmla="*/ 49 h 1055"/>
                    <a:gd name="T50" fmla="*/ 1781 w 1783"/>
                    <a:gd name="T51" fmla="*/ 61 h 1055"/>
                    <a:gd name="T52" fmla="*/ 1783 w 1783"/>
                    <a:gd name="T53" fmla="*/ 74 h 1055"/>
                    <a:gd name="T54" fmla="*/ 1781 w 1783"/>
                    <a:gd name="T55" fmla="*/ 87 h 1055"/>
                    <a:gd name="T56" fmla="*/ 1779 w 1783"/>
                    <a:gd name="T57" fmla="*/ 101 h 1055"/>
                    <a:gd name="T58" fmla="*/ 1773 w 1783"/>
                    <a:gd name="T59" fmla="*/ 112 h 1055"/>
                    <a:gd name="T60" fmla="*/ 1766 w 1783"/>
                    <a:gd name="T61" fmla="*/ 126 h 1055"/>
                    <a:gd name="T62" fmla="*/ 1752 w 1783"/>
                    <a:gd name="T63" fmla="*/ 133 h 1055"/>
                    <a:gd name="T64" fmla="*/ 1741 w 1783"/>
                    <a:gd name="T65" fmla="*/ 143 h 1055"/>
                    <a:gd name="T66" fmla="*/ 1614 w 1783"/>
                    <a:gd name="T67" fmla="*/ 192 h 1055"/>
                    <a:gd name="T68" fmla="*/ 1496 w 1783"/>
                    <a:gd name="T69" fmla="*/ 241 h 1055"/>
                    <a:gd name="T70" fmla="*/ 1382 w 1783"/>
                    <a:gd name="T71" fmla="*/ 289 h 1055"/>
                    <a:gd name="T72" fmla="*/ 1275 w 1783"/>
                    <a:gd name="T73" fmla="*/ 336 h 1055"/>
                    <a:gd name="T74" fmla="*/ 1169 w 1783"/>
                    <a:gd name="T75" fmla="*/ 384 h 1055"/>
                    <a:gd name="T76" fmla="*/ 1068 w 1783"/>
                    <a:gd name="T77" fmla="*/ 432 h 1055"/>
                    <a:gd name="T78" fmla="*/ 969 w 1783"/>
                    <a:gd name="T79" fmla="*/ 481 h 1055"/>
                    <a:gd name="T80" fmla="*/ 874 w 1783"/>
                    <a:gd name="T81" fmla="*/ 532 h 1055"/>
                    <a:gd name="T82" fmla="*/ 777 w 1783"/>
                    <a:gd name="T83" fmla="*/ 584 h 1055"/>
                    <a:gd name="T84" fmla="*/ 682 w 1783"/>
                    <a:gd name="T85" fmla="*/ 637 h 1055"/>
                    <a:gd name="T86" fmla="*/ 585 w 1783"/>
                    <a:gd name="T87" fmla="*/ 696 h 1055"/>
                    <a:gd name="T88" fmla="*/ 490 w 1783"/>
                    <a:gd name="T89" fmla="*/ 757 h 1055"/>
                    <a:gd name="T90" fmla="*/ 391 w 1783"/>
                    <a:gd name="T91" fmla="*/ 819 h 1055"/>
                    <a:gd name="T92" fmla="*/ 290 w 1783"/>
                    <a:gd name="T93" fmla="*/ 890 h 1055"/>
                    <a:gd name="T94" fmla="*/ 186 w 1783"/>
                    <a:gd name="T95" fmla="*/ 966 h 1055"/>
                    <a:gd name="T96" fmla="*/ 78 w 1783"/>
                    <a:gd name="T97" fmla="*/ 1045 h 1055"/>
                    <a:gd name="T98" fmla="*/ 66 w 1783"/>
                    <a:gd name="T99" fmla="*/ 1049 h 1055"/>
                    <a:gd name="T100" fmla="*/ 59 w 1783"/>
                    <a:gd name="T101" fmla="*/ 1055 h 1055"/>
                    <a:gd name="T102" fmla="*/ 47 w 1783"/>
                    <a:gd name="T103" fmla="*/ 1055 h 1055"/>
                    <a:gd name="T104" fmla="*/ 40 w 1783"/>
                    <a:gd name="T105" fmla="*/ 1055 h 1055"/>
                    <a:gd name="T106" fmla="*/ 22 w 1783"/>
                    <a:gd name="T107" fmla="*/ 1047 h 1055"/>
                    <a:gd name="T108" fmla="*/ 11 w 1783"/>
                    <a:gd name="T109" fmla="*/ 1038 h 1055"/>
                    <a:gd name="T110" fmla="*/ 2 w 1783"/>
                    <a:gd name="T111" fmla="*/ 1019 h 1055"/>
                    <a:gd name="T112" fmla="*/ 0 w 1783"/>
                    <a:gd name="T113" fmla="*/ 1004 h 1055"/>
                    <a:gd name="T114" fmla="*/ 3 w 1783"/>
                    <a:gd name="T115" fmla="*/ 985 h 1055"/>
                    <a:gd name="T116" fmla="*/ 21 w 1783"/>
                    <a:gd name="T117" fmla="*/ 969 h 1055"/>
                    <a:gd name="T118" fmla="*/ 21 w 1783"/>
                    <a:gd name="T119" fmla="*/ 969 h 10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783" h="1055">
                      <a:moveTo>
                        <a:pt x="21" y="969"/>
                      </a:moveTo>
                      <a:lnTo>
                        <a:pt x="129" y="888"/>
                      </a:lnTo>
                      <a:lnTo>
                        <a:pt x="233" y="812"/>
                      </a:lnTo>
                      <a:lnTo>
                        <a:pt x="336" y="738"/>
                      </a:lnTo>
                      <a:lnTo>
                        <a:pt x="435" y="671"/>
                      </a:lnTo>
                      <a:lnTo>
                        <a:pt x="530" y="604"/>
                      </a:lnTo>
                      <a:lnTo>
                        <a:pt x="627" y="544"/>
                      </a:lnTo>
                      <a:lnTo>
                        <a:pt x="722" y="483"/>
                      </a:lnTo>
                      <a:lnTo>
                        <a:pt x="821" y="430"/>
                      </a:lnTo>
                      <a:lnTo>
                        <a:pt x="916" y="373"/>
                      </a:lnTo>
                      <a:lnTo>
                        <a:pt x="1015" y="319"/>
                      </a:lnTo>
                      <a:lnTo>
                        <a:pt x="1115" y="264"/>
                      </a:lnTo>
                      <a:lnTo>
                        <a:pt x="1220" y="215"/>
                      </a:lnTo>
                      <a:lnTo>
                        <a:pt x="1326" y="162"/>
                      </a:lnTo>
                      <a:lnTo>
                        <a:pt x="1441" y="112"/>
                      </a:lnTo>
                      <a:lnTo>
                        <a:pt x="1558" y="61"/>
                      </a:lnTo>
                      <a:lnTo>
                        <a:pt x="1686" y="8"/>
                      </a:lnTo>
                      <a:lnTo>
                        <a:pt x="1701" y="0"/>
                      </a:lnTo>
                      <a:lnTo>
                        <a:pt x="1716" y="0"/>
                      </a:lnTo>
                      <a:lnTo>
                        <a:pt x="1729" y="2"/>
                      </a:lnTo>
                      <a:lnTo>
                        <a:pt x="1743" y="10"/>
                      </a:lnTo>
                      <a:lnTo>
                        <a:pt x="1750" y="15"/>
                      </a:lnTo>
                      <a:lnTo>
                        <a:pt x="1762" y="25"/>
                      </a:lnTo>
                      <a:lnTo>
                        <a:pt x="1771" y="34"/>
                      </a:lnTo>
                      <a:lnTo>
                        <a:pt x="1777" y="49"/>
                      </a:lnTo>
                      <a:lnTo>
                        <a:pt x="1781" y="61"/>
                      </a:lnTo>
                      <a:lnTo>
                        <a:pt x="1783" y="74"/>
                      </a:lnTo>
                      <a:lnTo>
                        <a:pt x="1781" y="87"/>
                      </a:lnTo>
                      <a:lnTo>
                        <a:pt x="1779" y="101"/>
                      </a:lnTo>
                      <a:lnTo>
                        <a:pt x="1773" y="112"/>
                      </a:lnTo>
                      <a:lnTo>
                        <a:pt x="1766" y="126"/>
                      </a:lnTo>
                      <a:lnTo>
                        <a:pt x="1752" y="133"/>
                      </a:lnTo>
                      <a:lnTo>
                        <a:pt x="1741" y="143"/>
                      </a:lnTo>
                      <a:lnTo>
                        <a:pt x="1614" y="192"/>
                      </a:lnTo>
                      <a:lnTo>
                        <a:pt x="1496" y="241"/>
                      </a:lnTo>
                      <a:lnTo>
                        <a:pt x="1382" y="289"/>
                      </a:lnTo>
                      <a:lnTo>
                        <a:pt x="1275" y="336"/>
                      </a:lnTo>
                      <a:lnTo>
                        <a:pt x="1169" y="384"/>
                      </a:lnTo>
                      <a:lnTo>
                        <a:pt x="1068" y="432"/>
                      </a:lnTo>
                      <a:lnTo>
                        <a:pt x="969" y="481"/>
                      </a:lnTo>
                      <a:lnTo>
                        <a:pt x="874" y="532"/>
                      </a:lnTo>
                      <a:lnTo>
                        <a:pt x="777" y="584"/>
                      </a:lnTo>
                      <a:lnTo>
                        <a:pt x="682" y="637"/>
                      </a:lnTo>
                      <a:lnTo>
                        <a:pt x="585" y="696"/>
                      </a:lnTo>
                      <a:lnTo>
                        <a:pt x="490" y="757"/>
                      </a:lnTo>
                      <a:lnTo>
                        <a:pt x="391" y="819"/>
                      </a:lnTo>
                      <a:lnTo>
                        <a:pt x="290" y="890"/>
                      </a:lnTo>
                      <a:lnTo>
                        <a:pt x="186" y="966"/>
                      </a:lnTo>
                      <a:lnTo>
                        <a:pt x="78" y="1045"/>
                      </a:lnTo>
                      <a:lnTo>
                        <a:pt x="66" y="1049"/>
                      </a:lnTo>
                      <a:lnTo>
                        <a:pt x="59" y="1055"/>
                      </a:lnTo>
                      <a:lnTo>
                        <a:pt x="47" y="1055"/>
                      </a:lnTo>
                      <a:lnTo>
                        <a:pt x="40" y="1055"/>
                      </a:lnTo>
                      <a:lnTo>
                        <a:pt x="22" y="1047"/>
                      </a:lnTo>
                      <a:lnTo>
                        <a:pt x="11" y="1038"/>
                      </a:lnTo>
                      <a:lnTo>
                        <a:pt x="2" y="1019"/>
                      </a:lnTo>
                      <a:lnTo>
                        <a:pt x="0" y="1004"/>
                      </a:lnTo>
                      <a:lnTo>
                        <a:pt x="3" y="985"/>
                      </a:lnTo>
                      <a:lnTo>
                        <a:pt x="21" y="969"/>
                      </a:lnTo>
                      <a:lnTo>
                        <a:pt x="21" y="96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3" name="Freeform 33"/>
                <p:cNvSpPr>
                  <a:spLocks/>
                </p:cNvSpPr>
                <p:nvPr/>
              </p:nvSpPr>
              <p:spPr bwMode="auto">
                <a:xfrm>
                  <a:off x="4537152" y="2019865"/>
                  <a:ext cx="96713" cy="845578"/>
                </a:xfrm>
                <a:custGeom>
                  <a:avLst/>
                  <a:gdLst>
                    <a:gd name="T0" fmla="*/ 215 w 228"/>
                    <a:gd name="T1" fmla="*/ 83 h 2041"/>
                    <a:gd name="T2" fmla="*/ 201 w 228"/>
                    <a:gd name="T3" fmla="*/ 133 h 2041"/>
                    <a:gd name="T4" fmla="*/ 192 w 228"/>
                    <a:gd name="T5" fmla="*/ 178 h 2041"/>
                    <a:gd name="T6" fmla="*/ 186 w 228"/>
                    <a:gd name="T7" fmla="*/ 222 h 2041"/>
                    <a:gd name="T8" fmla="*/ 181 w 228"/>
                    <a:gd name="T9" fmla="*/ 268 h 2041"/>
                    <a:gd name="T10" fmla="*/ 177 w 228"/>
                    <a:gd name="T11" fmla="*/ 313 h 2041"/>
                    <a:gd name="T12" fmla="*/ 175 w 228"/>
                    <a:gd name="T13" fmla="*/ 359 h 2041"/>
                    <a:gd name="T14" fmla="*/ 173 w 228"/>
                    <a:gd name="T15" fmla="*/ 412 h 2041"/>
                    <a:gd name="T16" fmla="*/ 162 w 228"/>
                    <a:gd name="T17" fmla="*/ 547 h 2041"/>
                    <a:gd name="T18" fmla="*/ 154 w 228"/>
                    <a:gd name="T19" fmla="*/ 751 h 2041"/>
                    <a:gd name="T20" fmla="*/ 156 w 228"/>
                    <a:gd name="T21" fmla="*/ 939 h 2041"/>
                    <a:gd name="T22" fmla="*/ 167 w 228"/>
                    <a:gd name="T23" fmla="*/ 1119 h 2041"/>
                    <a:gd name="T24" fmla="*/ 175 w 228"/>
                    <a:gd name="T25" fmla="*/ 1294 h 2041"/>
                    <a:gd name="T26" fmla="*/ 179 w 228"/>
                    <a:gd name="T27" fmla="*/ 1475 h 2041"/>
                    <a:gd name="T28" fmla="*/ 177 w 228"/>
                    <a:gd name="T29" fmla="*/ 1663 h 2041"/>
                    <a:gd name="T30" fmla="*/ 162 w 228"/>
                    <a:gd name="T31" fmla="*/ 1868 h 2041"/>
                    <a:gd name="T32" fmla="*/ 144 w 228"/>
                    <a:gd name="T33" fmla="*/ 1996 h 2041"/>
                    <a:gd name="T34" fmla="*/ 127 w 228"/>
                    <a:gd name="T35" fmla="*/ 2020 h 2041"/>
                    <a:gd name="T36" fmla="*/ 105 w 228"/>
                    <a:gd name="T37" fmla="*/ 2034 h 2041"/>
                    <a:gd name="T38" fmla="*/ 76 w 228"/>
                    <a:gd name="T39" fmla="*/ 2039 h 2041"/>
                    <a:gd name="T40" fmla="*/ 49 w 228"/>
                    <a:gd name="T41" fmla="*/ 2035 h 2041"/>
                    <a:gd name="T42" fmla="*/ 25 w 228"/>
                    <a:gd name="T43" fmla="*/ 2024 h 2041"/>
                    <a:gd name="T44" fmla="*/ 8 w 228"/>
                    <a:gd name="T45" fmla="*/ 2003 h 2041"/>
                    <a:gd name="T46" fmla="*/ 0 w 228"/>
                    <a:gd name="T47" fmla="*/ 1973 h 2041"/>
                    <a:gd name="T48" fmla="*/ 13 w 228"/>
                    <a:gd name="T49" fmla="*/ 1849 h 2041"/>
                    <a:gd name="T50" fmla="*/ 32 w 228"/>
                    <a:gd name="T51" fmla="*/ 1646 h 2041"/>
                    <a:gd name="T52" fmla="*/ 42 w 228"/>
                    <a:gd name="T53" fmla="*/ 1458 h 2041"/>
                    <a:gd name="T54" fmla="*/ 44 w 228"/>
                    <a:gd name="T55" fmla="*/ 1281 h 2041"/>
                    <a:gd name="T56" fmla="*/ 44 w 228"/>
                    <a:gd name="T57" fmla="*/ 1106 h 2041"/>
                    <a:gd name="T58" fmla="*/ 44 w 228"/>
                    <a:gd name="T59" fmla="*/ 925 h 2041"/>
                    <a:gd name="T60" fmla="*/ 48 w 228"/>
                    <a:gd name="T61" fmla="*/ 739 h 2041"/>
                    <a:gd name="T62" fmla="*/ 59 w 228"/>
                    <a:gd name="T63" fmla="*/ 538 h 2041"/>
                    <a:gd name="T64" fmla="*/ 70 w 228"/>
                    <a:gd name="T65" fmla="*/ 399 h 2041"/>
                    <a:gd name="T66" fmla="*/ 74 w 228"/>
                    <a:gd name="T67" fmla="*/ 346 h 2041"/>
                    <a:gd name="T68" fmla="*/ 78 w 228"/>
                    <a:gd name="T69" fmla="*/ 294 h 2041"/>
                    <a:gd name="T70" fmla="*/ 86 w 228"/>
                    <a:gd name="T71" fmla="*/ 247 h 2041"/>
                    <a:gd name="T72" fmla="*/ 95 w 228"/>
                    <a:gd name="T73" fmla="*/ 201 h 2041"/>
                    <a:gd name="T74" fmla="*/ 105 w 228"/>
                    <a:gd name="T75" fmla="*/ 154 h 2041"/>
                    <a:gd name="T76" fmla="*/ 116 w 228"/>
                    <a:gd name="T77" fmla="*/ 106 h 2041"/>
                    <a:gd name="T78" fmla="*/ 135 w 228"/>
                    <a:gd name="T79" fmla="*/ 53 h 2041"/>
                    <a:gd name="T80" fmla="*/ 148 w 228"/>
                    <a:gd name="T81" fmla="*/ 17 h 2041"/>
                    <a:gd name="T82" fmla="*/ 162 w 228"/>
                    <a:gd name="T83" fmla="*/ 5 h 2041"/>
                    <a:gd name="T84" fmla="*/ 186 w 228"/>
                    <a:gd name="T85" fmla="*/ 0 h 2041"/>
                    <a:gd name="T86" fmla="*/ 215 w 228"/>
                    <a:gd name="T87" fmla="*/ 11 h 2041"/>
                    <a:gd name="T88" fmla="*/ 226 w 228"/>
                    <a:gd name="T89" fmla="*/ 30 h 2041"/>
                    <a:gd name="T90" fmla="*/ 228 w 228"/>
                    <a:gd name="T91" fmla="*/ 49 h 2041"/>
                    <a:gd name="T92" fmla="*/ 226 w 228"/>
                    <a:gd name="T93" fmla="*/ 61 h 20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8" h="2041">
                      <a:moveTo>
                        <a:pt x="226" y="61"/>
                      </a:moveTo>
                      <a:lnTo>
                        <a:pt x="215" y="83"/>
                      </a:lnTo>
                      <a:lnTo>
                        <a:pt x="207" y="110"/>
                      </a:lnTo>
                      <a:lnTo>
                        <a:pt x="201" y="133"/>
                      </a:lnTo>
                      <a:lnTo>
                        <a:pt x="198" y="156"/>
                      </a:lnTo>
                      <a:lnTo>
                        <a:pt x="192" y="178"/>
                      </a:lnTo>
                      <a:lnTo>
                        <a:pt x="190" y="201"/>
                      </a:lnTo>
                      <a:lnTo>
                        <a:pt x="186" y="222"/>
                      </a:lnTo>
                      <a:lnTo>
                        <a:pt x="184" y="247"/>
                      </a:lnTo>
                      <a:lnTo>
                        <a:pt x="181" y="268"/>
                      </a:lnTo>
                      <a:lnTo>
                        <a:pt x="179" y="289"/>
                      </a:lnTo>
                      <a:lnTo>
                        <a:pt x="177" y="313"/>
                      </a:lnTo>
                      <a:lnTo>
                        <a:pt x="177" y="336"/>
                      </a:lnTo>
                      <a:lnTo>
                        <a:pt x="175" y="359"/>
                      </a:lnTo>
                      <a:lnTo>
                        <a:pt x="175" y="384"/>
                      </a:lnTo>
                      <a:lnTo>
                        <a:pt x="173" y="412"/>
                      </a:lnTo>
                      <a:lnTo>
                        <a:pt x="171" y="439"/>
                      </a:lnTo>
                      <a:lnTo>
                        <a:pt x="162" y="547"/>
                      </a:lnTo>
                      <a:lnTo>
                        <a:pt x="158" y="650"/>
                      </a:lnTo>
                      <a:lnTo>
                        <a:pt x="154" y="751"/>
                      </a:lnTo>
                      <a:lnTo>
                        <a:pt x="156" y="847"/>
                      </a:lnTo>
                      <a:lnTo>
                        <a:pt x="156" y="939"/>
                      </a:lnTo>
                      <a:lnTo>
                        <a:pt x="162" y="1030"/>
                      </a:lnTo>
                      <a:lnTo>
                        <a:pt x="167" y="1119"/>
                      </a:lnTo>
                      <a:lnTo>
                        <a:pt x="171" y="1209"/>
                      </a:lnTo>
                      <a:lnTo>
                        <a:pt x="175" y="1294"/>
                      </a:lnTo>
                      <a:lnTo>
                        <a:pt x="179" y="1385"/>
                      </a:lnTo>
                      <a:lnTo>
                        <a:pt x="179" y="1475"/>
                      </a:lnTo>
                      <a:lnTo>
                        <a:pt x="181" y="1568"/>
                      </a:lnTo>
                      <a:lnTo>
                        <a:pt x="177" y="1663"/>
                      </a:lnTo>
                      <a:lnTo>
                        <a:pt x="171" y="1764"/>
                      </a:lnTo>
                      <a:lnTo>
                        <a:pt x="162" y="1868"/>
                      </a:lnTo>
                      <a:lnTo>
                        <a:pt x="150" y="1980"/>
                      </a:lnTo>
                      <a:lnTo>
                        <a:pt x="144" y="1996"/>
                      </a:lnTo>
                      <a:lnTo>
                        <a:pt x="139" y="2009"/>
                      </a:lnTo>
                      <a:lnTo>
                        <a:pt x="127" y="2020"/>
                      </a:lnTo>
                      <a:lnTo>
                        <a:pt x="118" y="2030"/>
                      </a:lnTo>
                      <a:lnTo>
                        <a:pt x="105" y="2034"/>
                      </a:lnTo>
                      <a:lnTo>
                        <a:pt x="91" y="2039"/>
                      </a:lnTo>
                      <a:lnTo>
                        <a:pt x="76" y="2039"/>
                      </a:lnTo>
                      <a:lnTo>
                        <a:pt x="65" y="2041"/>
                      </a:lnTo>
                      <a:lnTo>
                        <a:pt x="49" y="2035"/>
                      </a:lnTo>
                      <a:lnTo>
                        <a:pt x="38" y="2032"/>
                      </a:lnTo>
                      <a:lnTo>
                        <a:pt x="25" y="2024"/>
                      </a:lnTo>
                      <a:lnTo>
                        <a:pt x="15" y="2016"/>
                      </a:lnTo>
                      <a:lnTo>
                        <a:pt x="8" y="2003"/>
                      </a:lnTo>
                      <a:lnTo>
                        <a:pt x="2" y="1990"/>
                      </a:lnTo>
                      <a:lnTo>
                        <a:pt x="0" y="1973"/>
                      </a:lnTo>
                      <a:lnTo>
                        <a:pt x="2" y="1959"/>
                      </a:lnTo>
                      <a:lnTo>
                        <a:pt x="13" y="1849"/>
                      </a:lnTo>
                      <a:lnTo>
                        <a:pt x="25" y="1745"/>
                      </a:lnTo>
                      <a:lnTo>
                        <a:pt x="32" y="1646"/>
                      </a:lnTo>
                      <a:lnTo>
                        <a:pt x="40" y="1553"/>
                      </a:lnTo>
                      <a:lnTo>
                        <a:pt x="42" y="1458"/>
                      </a:lnTo>
                      <a:lnTo>
                        <a:pt x="44" y="1370"/>
                      </a:lnTo>
                      <a:lnTo>
                        <a:pt x="44" y="1281"/>
                      </a:lnTo>
                      <a:lnTo>
                        <a:pt x="46" y="1193"/>
                      </a:lnTo>
                      <a:lnTo>
                        <a:pt x="44" y="1106"/>
                      </a:lnTo>
                      <a:lnTo>
                        <a:pt x="44" y="1019"/>
                      </a:lnTo>
                      <a:lnTo>
                        <a:pt x="44" y="925"/>
                      </a:lnTo>
                      <a:lnTo>
                        <a:pt x="46" y="836"/>
                      </a:lnTo>
                      <a:lnTo>
                        <a:pt x="48" y="739"/>
                      </a:lnTo>
                      <a:lnTo>
                        <a:pt x="53" y="642"/>
                      </a:lnTo>
                      <a:lnTo>
                        <a:pt x="59" y="538"/>
                      </a:lnTo>
                      <a:lnTo>
                        <a:pt x="70" y="429"/>
                      </a:lnTo>
                      <a:lnTo>
                        <a:pt x="70" y="399"/>
                      </a:lnTo>
                      <a:lnTo>
                        <a:pt x="74" y="372"/>
                      </a:lnTo>
                      <a:lnTo>
                        <a:pt x="74" y="346"/>
                      </a:lnTo>
                      <a:lnTo>
                        <a:pt x="76" y="319"/>
                      </a:lnTo>
                      <a:lnTo>
                        <a:pt x="78" y="294"/>
                      </a:lnTo>
                      <a:lnTo>
                        <a:pt x="82" y="272"/>
                      </a:lnTo>
                      <a:lnTo>
                        <a:pt x="86" y="247"/>
                      </a:lnTo>
                      <a:lnTo>
                        <a:pt x="91" y="224"/>
                      </a:lnTo>
                      <a:lnTo>
                        <a:pt x="95" y="201"/>
                      </a:lnTo>
                      <a:lnTo>
                        <a:pt x="99" y="178"/>
                      </a:lnTo>
                      <a:lnTo>
                        <a:pt x="105" y="154"/>
                      </a:lnTo>
                      <a:lnTo>
                        <a:pt x="110" y="131"/>
                      </a:lnTo>
                      <a:lnTo>
                        <a:pt x="116" y="106"/>
                      </a:lnTo>
                      <a:lnTo>
                        <a:pt x="125" y="80"/>
                      </a:lnTo>
                      <a:lnTo>
                        <a:pt x="135" y="53"/>
                      </a:lnTo>
                      <a:lnTo>
                        <a:pt x="144" y="28"/>
                      </a:lnTo>
                      <a:lnTo>
                        <a:pt x="148" y="17"/>
                      </a:lnTo>
                      <a:lnTo>
                        <a:pt x="154" y="11"/>
                      </a:lnTo>
                      <a:lnTo>
                        <a:pt x="162" y="5"/>
                      </a:lnTo>
                      <a:lnTo>
                        <a:pt x="171" y="2"/>
                      </a:lnTo>
                      <a:lnTo>
                        <a:pt x="186" y="0"/>
                      </a:lnTo>
                      <a:lnTo>
                        <a:pt x="201" y="4"/>
                      </a:lnTo>
                      <a:lnTo>
                        <a:pt x="215" y="11"/>
                      </a:lnTo>
                      <a:lnTo>
                        <a:pt x="224" y="24"/>
                      </a:lnTo>
                      <a:lnTo>
                        <a:pt x="226" y="30"/>
                      </a:lnTo>
                      <a:lnTo>
                        <a:pt x="228" y="40"/>
                      </a:lnTo>
                      <a:lnTo>
                        <a:pt x="228" y="49"/>
                      </a:lnTo>
                      <a:lnTo>
                        <a:pt x="226" y="61"/>
                      </a:lnTo>
                      <a:lnTo>
                        <a:pt x="226" y="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4" name="Freeform 34"/>
                <p:cNvSpPr>
                  <a:spLocks/>
                </p:cNvSpPr>
                <p:nvPr/>
              </p:nvSpPr>
              <p:spPr bwMode="auto">
                <a:xfrm>
                  <a:off x="3563298" y="2162313"/>
                  <a:ext cx="251453" cy="917630"/>
                </a:xfrm>
                <a:custGeom>
                  <a:avLst/>
                  <a:gdLst>
                    <a:gd name="T0" fmla="*/ 599 w 599"/>
                    <a:gd name="T1" fmla="*/ 38 h 2214"/>
                    <a:gd name="T2" fmla="*/ 597 w 599"/>
                    <a:gd name="T3" fmla="*/ 82 h 2214"/>
                    <a:gd name="T4" fmla="*/ 593 w 599"/>
                    <a:gd name="T5" fmla="*/ 137 h 2214"/>
                    <a:gd name="T6" fmla="*/ 585 w 599"/>
                    <a:gd name="T7" fmla="*/ 199 h 2214"/>
                    <a:gd name="T8" fmla="*/ 580 w 599"/>
                    <a:gd name="T9" fmla="*/ 266 h 2214"/>
                    <a:gd name="T10" fmla="*/ 570 w 599"/>
                    <a:gd name="T11" fmla="*/ 331 h 2214"/>
                    <a:gd name="T12" fmla="*/ 561 w 599"/>
                    <a:gd name="T13" fmla="*/ 391 h 2214"/>
                    <a:gd name="T14" fmla="*/ 557 w 599"/>
                    <a:gd name="T15" fmla="*/ 443 h 2214"/>
                    <a:gd name="T16" fmla="*/ 551 w 599"/>
                    <a:gd name="T17" fmla="*/ 540 h 2214"/>
                    <a:gd name="T18" fmla="*/ 547 w 599"/>
                    <a:gd name="T19" fmla="*/ 694 h 2214"/>
                    <a:gd name="T20" fmla="*/ 545 w 599"/>
                    <a:gd name="T21" fmla="*/ 849 h 2214"/>
                    <a:gd name="T22" fmla="*/ 545 w 599"/>
                    <a:gd name="T23" fmla="*/ 1007 h 2214"/>
                    <a:gd name="T24" fmla="*/ 545 w 599"/>
                    <a:gd name="T25" fmla="*/ 1161 h 2214"/>
                    <a:gd name="T26" fmla="*/ 543 w 599"/>
                    <a:gd name="T27" fmla="*/ 1319 h 2214"/>
                    <a:gd name="T28" fmla="*/ 542 w 599"/>
                    <a:gd name="T29" fmla="*/ 1473 h 2214"/>
                    <a:gd name="T30" fmla="*/ 538 w 599"/>
                    <a:gd name="T31" fmla="*/ 1629 h 2214"/>
                    <a:gd name="T32" fmla="*/ 536 w 599"/>
                    <a:gd name="T33" fmla="*/ 1722 h 2214"/>
                    <a:gd name="T34" fmla="*/ 536 w 599"/>
                    <a:gd name="T35" fmla="*/ 1752 h 2214"/>
                    <a:gd name="T36" fmla="*/ 538 w 599"/>
                    <a:gd name="T37" fmla="*/ 1783 h 2214"/>
                    <a:gd name="T38" fmla="*/ 542 w 599"/>
                    <a:gd name="T39" fmla="*/ 1813 h 2214"/>
                    <a:gd name="T40" fmla="*/ 542 w 599"/>
                    <a:gd name="T41" fmla="*/ 1843 h 2214"/>
                    <a:gd name="T42" fmla="*/ 540 w 599"/>
                    <a:gd name="T43" fmla="*/ 1872 h 2214"/>
                    <a:gd name="T44" fmla="*/ 536 w 599"/>
                    <a:gd name="T45" fmla="*/ 1902 h 2214"/>
                    <a:gd name="T46" fmla="*/ 526 w 599"/>
                    <a:gd name="T47" fmla="*/ 1931 h 2214"/>
                    <a:gd name="T48" fmla="*/ 515 w 599"/>
                    <a:gd name="T49" fmla="*/ 1950 h 2214"/>
                    <a:gd name="T50" fmla="*/ 483 w 599"/>
                    <a:gd name="T51" fmla="*/ 1967 h 2214"/>
                    <a:gd name="T52" fmla="*/ 427 w 599"/>
                    <a:gd name="T53" fmla="*/ 2003 h 2214"/>
                    <a:gd name="T54" fmla="*/ 359 w 599"/>
                    <a:gd name="T55" fmla="*/ 2049 h 2214"/>
                    <a:gd name="T56" fmla="*/ 287 w 599"/>
                    <a:gd name="T57" fmla="*/ 2096 h 2214"/>
                    <a:gd name="T58" fmla="*/ 216 w 599"/>
                    <a:gd name="T59" fmla="*/ 2140 h 2214"/>
                    <a:gd name="T60" fmla="*/ 156 w 599"/>
                    <a:gd name="T61" fmla="*/ 2178 h 2214"/>
                    <a:gd name="T62" fmla="*/ 120 w 599"/>
                    <a:gd name="T63" fmla="*/ 2203 h 2214"/>
                    <a:gd name="T64" fmla="*/ 93 w 599"/>
                    <a:gd name="T65" fmla="*/ 2212 h 2214"/>
                    <a:gd name="T66" fmla="*/ 61 w 599"/>
                    <a:gd name="T67" fmla="*/ 2212 h 2214"/>
                    <a:gd name="T68" fmla="*/ 36 w 599"/>
                    <a:gd name="T69" fmla="*/ 2205 h 2214"/>
                    <a:gd name="T70" fmla="*/ 17 w 599"/>
                    <a:gd name="T71" fmla="*/ 2191 h 2214"/>
                    <a:gd name="T72" fmla="*/ 4 w 599"/>
                    <a:gd name="T73" fmla="*/ 2170 h 2214"/>
                    <a:gd name="T74" fmla="*/ 0 w 599"/>
                    <a:gd name="T75" fmla="*/ 2148 h 2214"/>
                    <a:gd name="T76" fmla="*/ 7 w 599"/>
                    <a:gd name="T77" fmla="*/ 2121 h 2214"/>
                    <a:gd name="T78" fmla="*/ 23 w 599"/>
                    <a:gd name="T79" fmla="*/ 2094 h 2214"/>
                    <a:gd name="T80" fmla="*/ 55 w 599"/>
                    <a:gd name="T81" fmla="*/ 2062 h 2214"/>
                    <a:gd name="T82" fmla="*/ 101 w 599"/>
                    <a:gd name="T83" fmla="*/ 2030 h 2214"/>
                    <a:gd name="T84" fmla="*/ 152 w 599"/>
                    <a:gd name="T85" fmla="*/ 1999 h 2214"/>
                    <a:gd name="T86" fmla="*/ 207 w 599"/>
                    <a:gd name="T87" fmla="*/ 1975 h 2214"/>
                    <a:gd name="T88" fmla="*/ 260 w 599"/>
                    <a:gd name="T89" fmla="*/ 1952 h 2214"/>
                    <a:gd name="T90" fmla="*/ 310 w 599"/>
                    <a:gd name="T91" fmla="*/ 1929 h 2214"/>
                    <a:gd name="T92" fmla="*/ 351 w 599"/>
                    <a:gd name="T93" fmla="*/ 1908 h 2214"/>
                    <a:gd name="T94" fmla="*/ 388 w 599"/>
                    <a:gd name="T95" fmla="*/ 1889 h 2214"/>
                    <a:gd name="T96" fmla="*/ 408 w 599"/>
                    <a:gd name="T97" fmla="*/ 1855 h 2214"/>
                    <a:gd name="T98" fmla="*/ 418 w 599"/>
                    <a:gd name="T99" fmla="*/ 1710 h 2214"/>
                    <a:gd name="T100" fmla="*/ 429 w 599"/>
                    <a:gd name="T101" fmla="*/ 1469 h 2214"/>
                    <a:gd name="T102" fmla="*/ 443 w 599"/>
                    <a:gd name="T103" fmla="*/ 1167 h 2214"/>
                    <a:gd name="T104" fmla="*/ 458 w 599"/>
                    <a:gd name="T105" fmla="*/ 838 h 2214"/>
                    <a:gd name="T106" fmla="*/ 479 w 599"/>
                    <a:gd name="T107" fmla="*/ 521 h 2214"/>
                    <a:gd name="T108" fmla="*/ 502 w 599"/>
                    <a:gd name="T109" fmla="*/ 253 h 2214"/>
                    <a:gd name="T110" fmla="*/ 530 w 599"/>
                    <a:gd name="T111" fmla="*/ 70 h 2214"/>
                    <a:gd name="T112" fmla="*/ 553 w 599"/>
                    <a:gd name="T113" fmla="*/ 9 h 2214"/>
                    <a:gd name="T114" fmla="*/ 568 w 599"/>
                    <a:gd name="T115" fmla="*/ 0 h 2214"/>
                    <a:gd name="T116" fmla="*/ 581 w 599"/>
                    <a:gd name="T117" fmla="*/ 2 h 2214"/>
                    <a:gd name="T118" fmla="*/ 593 w 599"/>
                    <a:gd name="T119" fmla="*/ 13 h 2214"/>
                    <a:gd name="T120" fmla="*/ 599 w 599"/>
                    <a:gd name="T121" fmla="*/ 26 h 2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99" h="2214">
                      <a:moveTo>
                        <a:pt x="599" y="26"/>
                      </a:moveTo>
                      <a:lnTo>
                        <a:pt x="599" y="38"/>
                      </a:lnTo>
                      <a:lnTo>
                        <a:pt x="599" y="59"/>
                      </a:lnTo>
                      <a:lnTo>
                        <a:pt x="597" y="82"/>
                      </a:lnTo>
                      <a:lnTo>
                        <a:pt x="597" y="108"/>
                      </a:lnTo>
                      <a:lnTo>
                        <a:pt x="593" y="137"/>
                      </a:lnTo>
                      <a:lnTo>
                        <a:pt x="589" y="167"/>
                      </a:lnTo>
                      <a:lnTo>
                        <a:pt x="585" y="199"/>
                      </a:lnTo>
                      <a:lnTo>
                        <a:pt x="583" y="234"/>
                      </a:lnTo>
                      <a:lnTo>
                        <a:pt x="580" y="266"/>
                      </a:lnTo>
                      <a:lnTo>
                        <a:pt x="576" y="300"/>
                      </a:lnTo>
                      <a:lnTo>
                        <a:pt x="570" y="331"/>
                      </a:lnTo>
                      <a:lnTo>
                        <a:pt x="566" y="363"/>
                      </a:lnTo>
                      <a:lnTo>
                        <a:pt x="561" y="391"/>
                      </a:lnTo>
                      <a:lnTo>
                        <a:pt x="559" y="418"/>
                      </a:lnTo>
                      <a:lnTo>
                        <a:pt x="557" y="443"/>
                      </a:lnTo>
                      <a:lnTo>
                        <a:pt x="557" y="464"/>
                      </a:lnTo>
                      <a:lnTo>
                        <a:pt x="551" y="540"/>
                      </a:lnTo>
                      <a:lnTo>
                        <a:pt x="549" y="618"/>
                      </a:lnTo>
                      <a:lnTo>
                        <a:pt x="547" y="694"/>
                      </a:lnTo>
                      <a:lnTo>
                        <a:pt x="547" y="773"/>
                      </a:lnTo>
                      <a:lnTo>
                        <a:pt x="545" y="849"/>
                      </a:lnTo>
                      <a:lnTo>
                        <a:pt x="545" y="929"/>
                      </a:lnTo>
                      <a:lnTo>
                        <a:pt x="545" y="1007"/>
                      </a:lnTo>
                      <a:lnTo>
                        <a:pt x="545" y="1085"/>
                      </a:lnTo>
                      <a:lnTo>
                        <a:pt x="545" y="1161"/>
                      </a:lnTo>
                      <a:lnTo>
                        <a:pt x="545" y="1241"/>
                      </a:lnTo>
                      <a:lnTo>
                        <a:pt x="543" y="1319"/>
                      </a:lnTo>
                      <a:lnTo>
                        <a:pt x="543" y="1397"/>
                      </a:lnTo>
                      <a:lnTo>
                        <a:pt x="542" y="1473"/>
                      </a:lnTo>
                      <a:lnTo>
                        <a:pt x="540" y="1553"/>
                      </a:lnTo>
                      <a:lnTo>
                        <a:pt x="538" y="1629"/>
                      </a:lnTo>
                      <a:lnTo>
                        <a:pt x="536" y="1709"/>
                      </a:lnTo>
                      <a:lnTo>
                        <a:pt x="536" y="1722"/>
                      </a:lnTo>
                      <a:lnTo>
                        <a:pt x="536" y="1737"/>
                      </a:lnTo>
                      <a:lnTo>
                        <a:pt x="536" y="1752"/>
                      </a:lnTo>
                      <a:lnTo>
                        <a:pt x="538" y="1767"/>
                      </a:lnTo>
                      <a:lnTo>
                        <a:pt x="538" y="1783"/>
                      </a:lnTo>
                      <a:lnTo>
                        <a:pt x="540" y="1798"/>
                      </a:lnTo>
                      <a:lnTo>
                        <a:pt x="542" y="1813"/>
                      </a:lnTo>
                      <a:lnTo>
                        <a:pt x="543" y="1828"/>
                      </a:lnTo>
                      <a:lnTo>
                        <a:pt x="542" y="1843"/>
                      </a:lnTo>
                      <a:lnTo>
                        <a:pt x="542" y="1857"/>
                      </a:lnTo>
                      <a:lnTo>
                        <a:pt x="540" y="1872"/>
                      </a:lnTo>
                      <a:lnTo>
                        <a:pt x="540" y="1889"/>
                      </a:lnTo>
                      <a:lnTo>
                        <a:pt x="536" y="1902"/>
                      </a:lnTo>
                      <a:lnTo>
                        <a:pt x="532" y="1918"/>
                      </a:lnTo>
                      <a:lnTo>
                        <a:pt x="526" y="1931"/>
                      </a:lnTo>
                      <a:lnTo>
                        <a:pt x="521" y="1948"/>
                      </a:lnTo>
                      <a:lnTo>
                        <a:pt x="515" y="1950"/>
                      </a:lnTo>
                      <a:lnTo>
                        <a:pt x="504" y="1956"/>
                      </a:lnTo>
                      <a:lnTo>
                        <a:pt x="483" y="1967"/>
                      </a:lnTo>
                      <a:lnTo>
                        <a:pt x="460" y="1986"/>
                      </a:lnTo>
                      <a:lnTo>
                        <a:pt x="427" y="2003"/>
                      </a:lnTo>
                      <a:lnTo>
                        <a:pt x="395" y="2026"/>
                      </a:lnTo>
                      <a:lnTo>
                        <a:pt x="359" y="2049"/>
                      </a:lnTo>
                      <a:lnTo>
                        <a:pt x="325" y="2073"/>
                      </a:lnTo>
                      <a:lnTo>
                        <a:pt x="287" y="2096"/>
                      </a:lnTo>
                      <a:lnTo>
                        <a:pt x="249" y="2121"/>
                      </a:lnTo>
                      <a:lnTo>
                        <a:pt x="216" y="2140"/>
                      </a:lnTo>
                      <a:lnTo>
                        <a:pt x="184" y="2161"/>
                      </a:lnTo>
                      <a:lnTo>
                        <a:pt x="156" y="2178"/>
                      </a:lnTo>
                      <a:lnTo>
                        <a:pt x="135" y="2191"/>
                      </a:lnTo>
                      <a:lnTo>
                        <a:pt x="120" y="2203"/>
                      </a:lnTo>
                      <a:lnTo>
                        <a:pt x="114" y="2208"/>
                      </a:lnTo>
                      <a:lnTo>
                        <a:pt x="93" y="2212"/>
                      </a:lnTo>
                      <a:lnTo>
                        <a:pt x="78" y="2214"/>
                      </a:lnTo>
                      <a:lnTo>
                        <a:pt x="61" y="2212"/>
                      </a:lnTo>
                      <a:lnTo>
                        <a:pt x="49" y="2210"/>
                      </a:lnTo>
                      <a:lnTo>
                        <a:pt x="36" y="2205"/>
                      </a:lnTo>
                      <a:lnTo>
                        <a:pt x="24" y="2199"/>
                      </a:lnTo>
                      <a:lnTo>
                        <a:pt x="17" y="2191"/>
                      </a:lnTo>
                      <a:lnTo>
                        <a:pt x="11" y="2184"/>
                      </a:lnTo>
                      <a:lnTo>
                        <a:pt x="4" y="2170"/>
                      </a:lnTo>
                      <a:lnTo>
                        <a:pt x="2" y="2161"/>
                      </a:lnTo>
                      <a:lnTo>
                        <a:pt x="0" y="2148"/>
                      </a:lnTo>
                      <a:lnTo>
                        <a:pt x="4" y="2134"/>
                      </a:lnTo>
                      <a:lnTo>
                        <a:pt x="7" y="2121"/>
                      </a:lnTo>
                      <a:lnTo>
                        <a:pt x="15" y="2108"/>
                      </a:lnTo>
                      <a:lnTo>
                        <a:pt x="23" y="2094"/>
                      </a:lnTo>
                      <a:lnTo>
                        <a:pt x="36" y="2083"/>
                      </a:lnTo>
                      <a:lnTo>
                        <a:pt x="55" y="2062"/>
                      </a:lnTo>
                      <a:lnTo>
                        <a:pt x="78" y="2047"/>
                      </a:lnTo>
                      <a:lnTo>
                        <a:pt x="101" y="2030"/>
                      </a:lnTo>
                      <a:lnTo>
                        <a:pt x="127" y="2016"/>
                      </a:lnTo>
                      <a:lnTo>
                        <a:pt x="152" y="1999"/>
                      </a:lnTo>
                      <a:lnTo>
                        <a:pt x="180" y="1988"/>
                      </a:lnTo>
                      <a:lnTo>
                        <a:pt x="207" y="1975"/>
                      </a:lnTo>
                      <a:lnTo>
                        <a:pt x="236" y="1963"/>
                      </a:lnTo>
                      <a:lnTo>
                        <a:pt x="260" y="1952"/>
                      </a:lnTo>
                      <a:lnTo>
                        <a:pt x="285" y="1940"/>
                      </a:lnTo>
                      <a:lnTo>
                        <a:pt x="310" y="1929"/>
                      </a:lnTo>
                      <a:lnTo>
                        <a:pt x="332" y="1920"/>
                      </a:lnTo>
                      <a:lnTo>
                        <a:pt x="351" y="1908"/>
                      </a:lnTo>
                      <a:lnTo>
                        <a:pt x="374" y="1899"/>
                      </a:lnTo>
                      <a:lnTo>
                        <a:pt x="388" y="1889"/>
                      </a:lnTo>
                      <a:lnTo>
                        <a:pt x="405" y="1880"/>
                      </a:lnTo>
                      <a:lnTo>
                        <a:pt x="408" y="1855"/>
                      </a:lnTo>
                      <a:lnTo>
                        <a:pt x="414" y="1796"/>
                      </a:lnTo>
                      <a:lnTo>
                        <a:pt x="418" y="1710"/>
                      </a:lnTo>
                      <a:lnTo>
                        <a:pt x="424" y="1600"/>
                      </a:lnTo>
                      <a:lnTo>
                        <a:pt x="429" y="1469"/>
                      </a:lnTo>
                      <a:lnTo>
                        <a:pt x="435" y="1323"/>
                      </a:lnTo>
                      <a:lnTo>
                        <a:pt x="443" y="1167"/>
                      </a:lnTo>
                      <a:lnTo>
                        <a:pt x="450" y="1005"/>
                      </a:lnTo>
                      <a:lnTo>
                        <a:pt x="458" y="838"/>
                      </a:lnTo>
                      <a:lnTo>
                        <a:pt x="467" y="676"/>
                      </a:lnTo>
                      <a:lnTo>
                        <a:pt x="479" y="521"/>
                      </a:lnTo>
                      <a:lnTo>
                        <a:pt x="490" y="378"/>
                      </a:lnTo>
                      <a:lnTo>
                        <a:pt x="502" y="253"/>
                      </a:lnTo>
                      <a:lnTo>
                        <a:pt x="515" y="148"/>
                      </a:lnTo>
                      <a:lnTo>
                        <a:pt x="530" y="70"/>
                      </a:lnTo>
                      <a:lnTo>
                        <a:pt x="547" y="23"/>
                      </a:lnTo>
                      <a:lnTo>
                        <a:pt x="553" y="9"/>
                      </a:lnTo>
                      <a:lnTo>
                        <a:pt x="562" y="5"/>
                      </a:lnTo>
                      <a:lnTo>
                        <a:pt x="568" y="0"/>
                      </a:lnTo>
                      <a:lnTo>
                        <a:pt x="578" y="0"/>
                      </a:lnTo>
                      <a:lnTo>
                        <a:pt x="581" y="2"/>
                      </a:lnTo>
                      <a:lnTo>
                        <a:pt x="589" y="5"/>
                      </a:lnTo>
                      <a:lnTo>
                        <a:pt x="593" y="13"/>
                      </a:lnTo>
                      <a:lnTo>
                        <a:pt x="599" y="26"/>
                      </a:lnTo>
                      <a:lnTo>
                        <a:pt x="599" y="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5" name="Freeform 35"/>
                <p:cNvSpPr>
                  <a:spLocks/>
                </p:cNvSpPr>
                <p:nvPr/>
              </p:nvSpPr>
              <p:spPr bwMode="auto">
                <a:xfrm>
                  <a:off x="3709628" y="2971450"/>
                  <a:ext cx="234633" cy="244315"/>
                </a:xfrm>
                <a:custGeom>
                  <a:avLst/>
                  <a:gdLst>
                    <a:gd name="T0" fmla="*/ 57 w 559"/>
                    <a:gd name="T1" fmla="*/ 5 h 589"/>
                    <a:gd name="T2" fmla="*/ 95 w 559"/>
                    <a:gd name="T3" fmla="*/ 34 h 589"/>
                    <a:gd name="T4" fmla="*/ 131 w 559"/>
                    <a:gd name="T5" fmla="*/ 61 h 589"/>
                    <a:gd name="T6" fmla="*/ 163 w 559"/>
                    <a:gd name="T7" fmla="*/ 87 h 589"/>
                    <a:gd name="T8" fmla="*/ 195 w 559"/>
                    <a:gd name="T9" fmla="*/ 116 h 589"/>
                    <a:gd name="T10" fmla="*/ 222 w 559"/>
                    <a:gd name="T11" fmla="*/ 142 h 589"/>
                    <a:gd name="T12" fmla="*/ 251 w 559"/>
                    <a:gd name="T13" fmla="*/ 171 h 589"/>
                    <a:gd name="T14" fmla="*/ 277 w 559"/>
                    <a:gd name="T15" fmla="*/ 199 h 589"/>
                    <a:gd name="T16" fmla="*/ 306 w 559"/>
                    <a:gd name="T17" fmla="*/ 228 h 589"/>
                    <a:gd name="T18" fmla="*/ 330 w 559"/>
                    <a:gd name="T19" fmla="*/ 254 h 589"/>
                    <a:gd name="T20" fmla="*/ 357 w 559"/>
                    <a:gd name="T21" fmla="*/ 283 h 589"/>
                    <a:gd name="T22" fmla="*/ 384 w 559"/>
                    <a:gd name="T23" fmla="*/ 311 h 589"/>
                    <a:gd name="T24" fmla="*/ 412 w 559"/>
                    <a:gd name="T25" fmla="*/ 344 h 589"/>
                    <a:gd name="T26" fmla="*/ 439 w 559"/>
                    <a:gd name="T27" fmla="*/ 376 h 589"/>
                    <a:gd name="T28" fmla="*/ 469 w 559"/>
                    <a:gd name="T29" fmla="*/ 408 h 589"/>
                    <a:gd name="T30" fmla="*/ 501 w 559"/>
                    <a:gd name="T31" fmla="*/ 443 h 589"/>
                    <a:gd name="T32" fmla="*/ 538 w 559"/>
                    <a:gd name="T33" fmla="*/ 479 h 589"/>
                    <a:gd name="T34" fmla="*/ 545 w 559"/>
                    <a:gd name="T35" fmla="*/ 490 h 589"/>
                    <a:gd name="T36" fmla="*/ 553 w 559"/>
                    <a:gd name="T37" fmla="*/ 502 h 589"/>
                    <a:gd name="T38" fmla="*/ 557 w 559"/>
                    <a:gd name="T39" fmla="*/ 513 h 589"/>
                    <a:gd name="T40" fmla="*/ 559 w 559"/>
                    <a:gd name="T41" fmla="*/ 526 h 589"/>
                    <a:gd name="T42" fmla="*/ 557 w 559"/>
                    <a:gd name="T43" fmla="*/ 538 h 589"/>
                    <a:gd name="T44" fmla="*/ 553 w 559"/>
                    <a:gd name="T45" fmla="*/ 547 h 589"/>
                    <a:gd name="T46" fmla="*/ 545 w 559"/>
                    <a:gd name="T47" fmla="*/ 559 h 589"/>
                    <a:gd name="T48" fmla="*/ 540 w 559"/>
                    <a:gd name="T49" fmla="*/ 570 h 589"/>
                    <a:gd name="T50" fmla="*/ 528 w 559"/>
                    <a:gd name="T51" fmla="*/ 576 h 589"/>
                    <a:gd name="T52" fmla="*/ 519 w 559"/>
                    <a:gd name="T53" fmla="*/ 581 h 589"/>
                    <a:gd name="T54" fmla="*/ 507 w 559"/>
                    <a:gd name="T55" fmla="*/ 585 h 589"/>
                    <a:gd name="T56" fmla="*/ 496 w 559"/>
                    <a:gd name="T57" fmla="*/ 589 h 589"/>
                    <a:gd name="T58" fmla="*/ 482 w 559"/>
                    <a:gd name="T59" fmla="*/ 587 h 589"/>
                    <a:gd name="T60" fmla="*/ 471 w 559"/>
                    <a:gd name="T61" fmla="*/ 583 h 589"/>
                    <a:gd name="T62" fmla="*/ 460 w 559"/>
                    <a:gd name="T63" fmla="*/ 576 h 589"/>
                    <a:gd name="T64" fmla="*/ 448 w 559"/>
                    <a:gd name="T65" fmla="*/ 570 h 589"/>
                    <a:gd name="T66" fmla="*/ 412 w 559"/>
                    <a:gd name="T67" fmla="*/ 534 h 589"/>
                    <a:gd name="T68" fmla="*/ 382 w 559"/>
                    <a:gd name="T69" fmla="*/ 500 h 589"/>
                    <a:gd name="T70" fmla="*/ 353 w 559"/>
                    <a:gd name="T71" fmla="*/ 463 h 589"/>
                    <a:gd name="T72" fmla="*/ 329 w 559"/>
                    <a:gd name="T73" fmla="*/ 431 h 589"/>
                    <a:gd name="T74" fmla="*/ 304 w 559"/>
                    <a:gd name="T75" fmla="*/ 397 h 589"/>
                    <a:gd name="T76" fmla="*/ 283 w 559"/>
                    <a:gd name="T77" fmla="*/ 365 h 589"/>
                    <a:gd name="T78" fmla="*/ 262 w 559"/>
                    <a:gd name="T79" fmla="*/ 332 h 589"/>
                    <a:gd name="T80" fmla="*/ 241 w 559"/>
                    <a:gd name="T81" fmla="*/ 302 h 589"/>
                    <a:gd name="T82" fmla="*/ 218 w 559"/>
                    <a:gd name="T83" fmla="*/ 270 h 589"/>
                    <a:gd name="T84" fmla="*/ 197 w 559"/>
                    <a:gd name="T85" fmla="*/ 237 h 589"/>
                    <a:gd name="T86" fmla="*/ 171 w 559"/>
                    <a:gd name="T87" fmla="*/ 207 h 589"/>
                    <a:gd name="T88" fmla="*/ 148 w 559"/>
                    <a:gd name="T89" fmla="*/ 176 h 589"/>
                    <a:gd name="T90" fmla="*/ 119 w 559"/>
                    <a:gd name="T91" fmla="*/ 148 h 589"/>
                    <a:gd name="T92" fmla="*/ 89 w 559"/>
                    <a:gd name="T93" fmla="*/ 119 h 589"/>
                    <a:gd name="T94" fmla="*/ 55 w 559"/>
                    <a:gd name="T95" fmla="*/ 93 h 589"/>
                    <a:gd name="T96" fmla="*/ 17 w 559"/>
                    <a:gd name="T97" fmla="*/ 66 h 589"/>
                    <a:gd name="T98" fmla="*/ 5 w 559"/>
                    <a:gd name="T99" fmla="*/ 53 h 589"/>
                    <a:gd name="T100" fmla="*/ 0 w 559"/>
                    <a:gd name="T101" fmla="*/ 40 h 589"/>
                    <a:gd name="T102" fmla="*/ 0 w 559"/>
                    <a:gd name="T103" fmla="*/ 26 h 589"/>
                    <a:gd name="T104" fmla="*/ 7 w 559"/>
                    <a:gd name="T105" fmla="*/ 15 h 589"/>
                    <a:gd name="T106" fmla="*/ 15 w 559"/>
                    <a:gd name="T107" fmla="*/ 4 h 589"/>
                    <a:gd name="T108" fmla="*/ 28 w 559"/>
                    <a:gd name="T109" fmla="*/ 0 h 589"/>
                    <a:gd name="T110" fmla="*/ 40 w 559"/>
                    <a:gd name="T111" fmla="*/ 0 h 589"/>
                    <a:gd name="T112" fmla="*/ 57 w 559"/>
                    <a:gd name="T113" fmla="*/ 5 h 589"/>
                    <a:gd name="T114" fmla="*/ 57 w 559"/>
                    <a:gd name="T115" fmla="*/ 5 h 5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59" h="589">
                      <a:moveTo>
                        <a:pt x="57" y="5"/>
                      </a:moveTo>
                      <a:lnTo>
                        <a:pt x="95" y="34"/>
                      </a:lnTo>
                      <a:lnTo>
                        <a:pt x="131" y="61"/>
                      </a:lnTo>
                      <a:lnTo>
                        <a:pt x="163" y="87"/>
                      </a:lnTo>
                      <a:lnTo>
                        <a:pt x="195" y="116"/>
                      </a:lnTo>
                      <a:lnTo>
                        <a:pt x="222" y="142"/>
                      </a:lnTo>
                      <a:lnTo>
                        <a:pt x="251" y="171"/>
                      </a:lnTo>
                      <a:lnTo>
                        <a:pt x="277" y="199"/>
                      </a:lnTo>
                      <a:lnTo>
                        <a:pt x="306" y="228"/>
                      </a:lnTo>
                      <a:lnTo>
                        <a:pt x="330" y="254"/>
                      </a:lnTo>
                      <a:lnTo>
                        <a:pt x="357" y="283"/>
                      </a:lnTo>
                      <a:lnTo>
                        <a:pt x="384" y="311"/>
                      </a:lnTo>
                      <a:lnTo>
                        <a:pt x="412" y="344"/>
                      </a:lnTo>
                      <a:lnTo>
                        <a:pt x="439" y="376"/>
                      </a:lnTo>
                      <a:lnTo>
                        <a:pt x="469" y="408"/>
                      </a:lnTo>
                      <a:lnTo>
                        <a:pt x="501" y="443"/>
                      </a:lnTo>
                      <a:lnTo>
                        <a:pt x="538" y="479"/>
                      </a:lnTo>
                      <a:lnTo>
                        <a:pt x="545" y="490"/>
                      </a:lnTo>
                      <a:lnTo>
                        <a:pt x="553" y="502"/>
                      </a:lnTo>
                      <a:lnTo>
                        <a:pt x="557" y="513"/>
                      </a:lnTo>
                      <a:lnTo>
                        <a:pt x="559" y="526"/>
                      </a:lnTo>
                      <a:lnTo>
                        <a:pt x="557" y="538"/>
                      </a:lnTo>
                      <a:lnTo>
                        <a:pt x="553" y="547"/>
                      </a:lnTo>
                      <a:lnTo>
                        <a:pt x="545" y="559"/>
                      </a:lnTo>
                      <a:lnTo>
                        <a:pt x="540" y="570"/>
                      </a:lnTo>
                      <a:lnTo>
                        <a:pt x="528" y="576"/>
                      </a:lnTo>
                      <a:lnTo>
                        <a:pt x="519" y="581"/>
                      </a:lnTo>
                      <a:lnTo>
                        <a:pt x="507" y="585"/>
                      </a:lnTo>
                      <a:lnTo>
                        <a:pt x="496" y="589"/>
                      </a:lnTo>
                      <a:lnTo>
                        <a:pt x="482" y="587"/>
                      </a:lnTo>
                      <a:lnTo>
                        <a:pt x="471" y="583"/>
                      </a:lnTo>
                      <a:lnTo>
                        <a:pt x="460" y="576"/>
                      </a:lnTo>
                      <a:lnTo>
                        <a:pt x="448" y="570"/>
                      </a:lnTo>
                      <a:lnTo>
                        <a:pt x="412" y="534"/>
                      </a:lnTo>
                      <a:lnTo>
                        <a:pt x="382" y="500"/>
                      </a:lnTo>
                      <a:lnTo>
                        <a:pt x="353" y="463"/>
                      </a:lnTo>
                      <a:lnTo>
                        <a:pt x="329" y="431"/>
                      </a:lnTo>
                      <a:lnTo>
                        <a:pt x="304" y="397"/>
                      </a:lnTo>
                      <a:lnTo>
                        <a:pt x="283" y="365"/>
                      </a:lnTo>
                      <a:lnTo>
                        <a:pt x="262" y="332"/>
                      </a:lnTo>
                      <a:lnTo>
                        <a:pt x="241" y="302"/>
                      </a:lnTo>
                      <a:lnTo>
                        <a:pt x="218" y="270"/>
                      </a:lnTo>
                      <a:lnTo>
                        <a:pt x="197" y="237"/>
                      </a:lnTo>
                      <a:lnTo>
                        <a:pt x="171" y="207"/>
                      </a:lnTo>
                      <a:lnTo>
                        <a:pt x="148" y="176"/>
                      </a:lnTo>
                      <a:lnTo>
                        <a:pt x="119" y="148"/>
                      </a:lnTo>
                      <a:lnTo>
                        <a:pt x="89" y="119"/>
                      </a:lnTo>
                      <a:lnTo>
                        <a:pt x="55" y="93"/>
                      </a:lnTo>
                      <a:lnTo>
                        <a:pt x="17" y="66"/>
                      </a:lnTo>
                      <a:lnTo>
                        <a:pt x="5" y="53"/>
                      </a:lnTo>
                      <a:lnTo>
                        <a:pt x="0" y="40"/>
                      </a:lnTo>
                      <a:lnTo>
                        <a:pt x="0" y="26"/>
                      </a:lnTo>
                      <a:lnTo>
                        <a:pt x="7" y="15"/>
                      </a:lnTo>
                      <a:lnTo>
                        <a:pt x="15" y="4"/>
                      </a:lnTo>
                      <a:lnTo>
                        <a:pt x="28" y="0"/>
                      </a:lnTo>
                      <a:lnTo>
                        <a:pt x="40" y="0"/>
                      </a:lnTo>
                      <a:lnTo>
                        <a:pt x="57" y="5"/>
                      </a:lnTo>
                      <a:lnTo>
                        <a:pt x="57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6" name="Freeform 38"/>
                <p:cNvSpPr>
                  <a:spLocks/>
                </p:cNvSpPr>
                <p:nvPr/>
              </p:nvSpPr>
              <p:spPr bwMode="auto">
                <a:xfrm rot="2235506">
                  <a:off x="3969477" y="1770986"/>
                  <a:ext cx="110656" cy="390091"/>
                </a:xfrm>
                <a:custGeom>
                  <a:avLst/>
                  <a:gdLst>
                    <a:gd name="T0" fmla="*/ 3 w 726"/>
                    <a:gd name="T1" fmla="*/ 764 h 815"/>
                    <a:gd name="T2" fmla="*/ 0 w 726"/>
                    <a:gd name="T3" fmla="*/ 712 h 815"/>
                    <a:gd name="T4" fmla="*/ 3 w 726"/>
                    <a:gd name="T5" fmla="*/ 644 h 815"/>
                    <a:gd name="T6" fmla="*/ 13 w 726"/>
                    <a:gd name="T7" fmla="*/ 566 h 815"/>
                    <a:gd name="T8" fmla="*/ 26 w 726"/>
                    <a:gd name="T9" fmla="*/ 482 h 815"/>
                    <a:gd name="T10" fmla="*/ 38 w 726"/>
                    <a:gd name="T11" fmla="*/ 406 h 815"/>
                    <a:gd name="T12" fmla="*/ 53 w 726"/>
                    <a:gd name="T13" fmla="*/ 336 h 815"/>
                    <a:gd name="T14" fmla="*/ 66 w 726"/>
                    <a:gd name="T15" fmla="*/ 279 h 815"/>
                    <a:gd name="T16" fmla="*/ 83 w 726"/>
                    <a:gd name="T17" fmla="*/ 232 h 815"/>
                    <a:gd name="T18" fmla="*/ 123 w 726"/>
                    <a:gd name="T19" fmla="*/ 176 h 815"/>
                    <a:gd name="T20" fmla="*/ 182 w 726"/>
                    <a:gd name="T21" fmla="*/ 121 h 815"/>
                    <a:gd name="T22" fmla="*/ 256 w 726"/>
                    <a:gd name="T23" fmla="*/ 76 h 815"/>
                    <a:gd name="T24" fmla="*/ 336 w 726"/>
                    <a:gd name="T25" fmla="*/ 38 h 815"/>
                    <a:gd name="T26" fmla="*/ 418 w 726"/>
                    <a:gd name="T27" fmla="*/ 9 h 815"/>
                    <a:gd name="T28" fmla="*/ 496 w 726"/>
                    <a:gd name="T29" fmla="*/ 0 h 815"/>
                    <a:gd name="T30" fmla="*/ 564 w 726"/>
                    <a:gd name="T31" fmla="*/ 7 h 815"/>
                    <a:gd name="T32" fmla="*/ 598 w 726"/>
                    <a:gd name="T33" fmla="*/ 24 h 815"/>
                    <a:gd name="T34" fmla="*/ 615 w 726"/>
                    <a:gd name="T35" fmla="*/ 59 h 815"/>
                    <a:gd name="T36" fmla="*/ 634 w 726"/>
                    <a:gd name="T37" fmla="*/ 112 h 815"/>
                    <a:gd name="T38" fmla="*/ 657 w 726"/>
                    <a:gd name="T39" fmla="*/ 182 h 815"/>
                    <a:gd name="T40" fmla="*/ 678 w 726"/>
                    <a:gd name="T41" fmla="*/ 256 h 815"/>
                    <a:gd name="T42" fmla="*/ 697 w 726"/>
                    <a:gd name="T43" fmla="*/ 325 h 815"/>
                    <a:gd name="T44" fmla="*/ 712 w 726"/>
                    <a:gd name="T45" fmla="*/ 386 h 815"/>
                    <a:gd name="T46" fmla="*/ 724 w 726"/>
                    <a:gd name="T47" fmla="*/ 431 h 815"/>
                    <a:gd name="T48" fmla="*/ 724 w 726"/>
                    <a:gd name="T49" fmla="*/ 458 h 815"/>
                    <a:gd name="T50" fmla="*/ 718 w 726"/>
                    <a:gd name="T51" fmla="*/ 481 h 815"/>
                    <a:gd name="T52" fmla="*/ 701 w 726"/>
                    <a:gd name="T53" fmla="*/ 503 h 815"/>
                    <a:gd name="T54" fmla="*/ 667 w 726"/>
                    <a:gd name="T55" fmla="*/ 511 h 815"/>
                    <a:gd name="T56" fmla="*/ 640 w 726"/>
                    <a:gd name="T57" fmla="*/ 500 h 815"/>
                    <a:gd name="T58" fmla="*/ 627 w 726"/>
                    <a:gd name="T59" fmla="*/ 481 h 815"/>
                    <a:gd name="T60" fmla="*/ 615 w 726"/>
                    <a:gd name="T61" fmla="*/ 454 h 815"/>
                    <a:gd name="T62" fmla="*/ 600 w 726"/>
                    <a:gd name="T63" fmla="*/ 408 h 815"/>
                    <a:gd name="T64" fmla="*/ 591 w 726"/>
                    <a:gd name="T65" fmla="*/ 349 h 815"/>
                    <a:gd name="T66" fmla="*/ 579 w 726"/>
                    <a:gd name="T67" fmla="*/ 289 h 815"/>
                    <a:gd name="T68" fmla="*/ 570 w 726"/>
                    <a:gd name="T69" fmla="*/ 226 h 815"/>
                    <a:gd name="T70" fmla="*/ 562 w 726"/>
                    <a:gd name="T71" fmla="*/ 171 h 815"/>
                    <a:gd name="T72" fmla="*/ 558 w 726"/>
                    <a:gd name="T73" fmla="*/ 127 h 815"/>
                    <a:gd name="T74" fmla="*/ 555 w 726"/>
                    <a:gd name="T75" fmla="*/ 102 h 815"/>
                    <a:gd name="T76" fmla="*/ 534 w 726"/>
                    <a:gd name="T77" fmla="*/ 89 h 815"/>
                    <a:gd name="T78" fmla="*/ 488 w 726"/>
                    <a:gd name="T79" fmla="*/ 81 h 815"/>
                    <a:gd name="T80" fmla="*/ 429 w 726"/>
                    <a:gd name="T81" fmla="*/ 93 h 815"/>
                    <a:gd name="T82" fmla="*/ 368 w 726"/>
                    <a:gd name="T83" fmla="*/ 116 h 815"/>
                    <a:gd name="T84" fmla="*/ 306 w 726"/>
                    <a:gd name="T85" fmla="*/ 146 h 815"/>
                    <a:gd name="T86" fmla="*/ 249 w 726"/>
                    <a:gd name="T87" fmla="*/ 182 h 815"/>
                    <a:gd name="T88" fmla="*/ 199 w 726"/>
                    <a:gd name="T89" fmla="*/ 222 h 815"/>
                    <a:gd name="T90" fmla="*/ 169 w 726"/>
                    <a:gd name="T91" fmla="*/ 260 h 815"/>
                    <a:gd name="T92" fmla="*/ 153 w 726"/>
                    <a:gd name="T93" fmla="*/ 310 h 815"/>
                    <a:gd name="T94" fmla="*/ 138 w 726"/>
                    <a:gd name="T95" fmla="*/ 372 h 815"/>
                    <a:gd name="T96" fmla="*/ 129 w 726"/>
                    <a:gd name="T97" fmla="*/ 435 h 815"/>
                    <a:gd name="T98" fmla="*/ 117 w 726"/>
                    <a:gd name="T99" fmla="*/ 498 h 815"/>
                    <a:gd name="T100" fmla="*/ 108 w 726"/>
                    <a:gd name="T101" fmla="*/ 560 h 815"/>
                    <a:gd name="T102" fmla="*/ 100 w 726"/>
                    <a:gd name="T103" fmla="*/ 621 h 815"/>
                    <a:gd name="T104" fmla="*/ 91 w 726"/>
                    <a:gd name="T105" fmla="*/ 684 h 815"/>
                    <a:gd name="T106" fmla="*/ 79 w 726"/>
                    <a:gd name="T107" fmla="*/ 747 h 815"/>
                    <a:gd name="T108" fmla="*/ 66 w 726"/>
                    <a:gd name="T109" fmla="*/ 790 h 815"/>
                    <a:gd name="T110" fmla="*/ 53 w 726"/>
                    <a:gd name="T111" fmla="*/ 809 h 815"/>
                    <a:gd name="T112" fmla="*/ 34 w 726"/>
                    <a:gd name="T113" fmla="*/ 813 h 815"/>
                    <a:gd name="T114" fmla="*/ 15 w 726"/>
                    <a:gd name="T115" fmla="*/ 796 h 815"/>
                    <a:gd name="T116" fmla="*/ 11 w 726"/>
                    <a:gd name="T117" fmla="*/ 783 h 8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6" h="815">
                      <a:moveTo>
                        <a:pt x="11" y="783"/>
                      </a:moveTo>
                      <a:lnTo>
                        <a:pt x="3" y="764"/>
                      </a:lnTo>
                      <a:lnTo>
                        <a:pt x="1" y="741"/>
                      </a:lnTo>
                      <a:lnTo>
                        <a:pt x="0" y="712"/>
                      </a:lnTo>
                      <a:lnTo>
                        <a:pt x="1" y="680"/>
                      </a:lnTo>
                      <a:lnTo>
                        <a:pt x="3" y="644"/>
                      </a:lnTo>
                      <a:lnTo>
                        <a:pt x="7" y="606"/>
                      </a:lnTo>
                      <a:lnTo>
                        <a:pt x="13" y="566"/>
                      </a:lnTo>
                      <a:lnTo>
                        <a:pt x="20" y="526"/>
                      </a:lnTo>
                      <a:lnTo>
                        <a:pt x="26" y="482"/>
                      </a:lnTo>
                      <a:lnTo>
                        <a:pt x="34" y="444"/>
                      </a:lnTo>
                      <a:lnTo>
                        <a:pt x="38" y="406"/>
                      </a:lnTo>
                      <a:lnTo>
                        <a:pt x="47" y="370"/>
                      </a:lnTo>
                      <a:lnTo>
                        <a:pt x="53" y="336"/>
                      </a:lnTo>
                      <a:lnTo>
                        <a:pt x="60" y="306"/>
                      </a:lnTo>
                      <a:lnTo>
                        <a:pt x="66" y="279"/>
                      </a:lnTo>
                      <a:lnTo>
                        <a:pt x="74" y="262"/>
                      </a:lnTo>
                      <a:lnTo>
                        <a:pt x="83" y="232"/>
                      </a:lnTo>
                      <a:lnTo>
                        <a:pt x="100" y="205"/>
                      </a:lnTo>
                      <a:lnTo>
                        <a:pt x="123" y="176"/>
                      </a:lnTo>
                      <a:lnTo>
                        <a:pt x="152" y="148"/>
                      </a:lnTo>
                      <a:lnTo>
                        <a:pt x="182" y="121"/>
                      </a:lnTo>
                      <a:lnTo>
                        <a:pt x="218" y="99"/>
                      </a:lnTo>
                      <a:lnTo>
                        <a:pt x="256" y="76"/>
                      </a:lnTo>
                      <a:lnTo>
                        <a:pt x="296" y="57"/>
                      </a:lnTo>
                      <a:lnTo>
                        <a:pt x="336" y="38"/>
                      </a:lnTo>
                      <a:lnTo>
                        <a:pt x="378" y="23"/>
                      </a:lnTo>
                      <a:lnTo>
                        <a:pt x="418" y="9"/>
                      </a:lnTo>
                      <a:lnTo>
                        <a:pt x="460" y="5"/>
                      </a:lnTo>
                      <a:lnTo>
                        <a:pt x="496" y="0"/>
                      </a:lnTo>
                      <a:lnTo>
                        <a:pt x="532" y="2"/>
                      </a:lnTo>
                      <a:lnTo>
                        <a:pt x="564" y="7"/>
                      </a:lnTo>
                      <a:lnTo>
                        <a:pt x="594" y="19"/>
                      </a:lnTo>
                      <a:lnTo>
                        <a:pt x="598" y="24"/>
                      </a:lnTo>
                      <a:lnTo>
                        <a:pt x="606" y="40"/>
                      </a:lnTo>
                      <a:lnTo>
                        <a:pt x="615" y="59"/>
                      </a:lnTo>
                      <a:lnTo>
                        <a:pt x="625" y="85"/>
                      </a:lnTo>
                      <a:lnTo>
                        <a:pt x="634" y="112"/>
                      </a:lnTo>
                      <a:lnTo>
                        <a:pt x="646" y="146"/>
                      </a:lnTo>
                      <a:lnTo>
                        <a:pt x="657" y="182"/>
                      </a:lnTo>
                      <a:lnTo>
                        <a:pt x="669" y="220"/>
                      </a:lnTo>
                      <a:lnTo>
                        <a:pt x="678" y="256"/>
                      </a:lnTo>
                      <a:lnTo>
                        <a:pt x="690" y="292"/>
                      </a:lnTo>
                      <a:lnTo>
                        <a:pt x="697" y="325"/>
                      </a:lnTo>
                      <a:lnTo>
                        <a:pt x="707" y="359"/>
                      </a:lnTo>
                      <a:lnTo>
                        <a:pt x="712" y="386"/>
                      </a:lnTo>
                      <a:lnTo>
                        <a:pt x="720" y="412"/>
                      </a:lnTo>
                      <a:lnTo>
                        <a:pt x="724" y="431"/>
                      </a:lnTo>
                      <a:lnTo>
                        <a:pt x="726" y="446"/>
                      </a:lnTo>
                      <a:lnTo>
                        <a:pt x="724" y="458"/>
                      </a:lnTo>
                      <a:lnTo>
                        <a:pt x="722" y="471"/>
                      </a:lnTo>
                      <a:lnTo>
                        <a:pt x="718" y="481"/>
                      </a:lnTo>
                      <a:lnTo>
                        <a:pt x="714" y="490"/>
                      </a:lnTo>
                      <a:lnTo>
                        <a:pt x="701" y="503"/>
                      </a:lnTo>
                      <a:lnTo>
                        <a:pt x="688" y="511"/>
                      </a:lnTo>
                      <a:lnTo>
                        <a:pt x="667" y="511"/>
                      </a:lnTo>
                      <a:lnTo>
                        <a:pt x="652" y="507"/>
                      </a:lnTo>
                      <a:lnTo>
                        <a:pt x="640" y="500"/>
                      </a:lnTo>
                      <a:lnTo>
                        <a:pt x="633" y="492"/>
                      </a:lnTo>
                      <a:lnTo>
                        <a:pt x="627" y="481"/>
                      </a:lnTo>
                      <a:lnTo>
                        <a:pt x="623" y="473"/>
                      </a:lnTo>
                      <a:lnTo>
                        <a:pt x="615" y="454"/>
                      </a:lnTo>
                      <a:lnTo>
                        <a:pt x="608" y="433"/>
                      </a:lnTo>
                      <a:lnTo>
                        <a:pt x="600" y="408"/>
                      </a:lnTo>
                      <a:lnTo>
                        <a:pt x="594" y="380"/>
                      </a:lnTo>
                      <a:lnTo>
                        <a:pt x="591" y="349"/>
                      </a:lnTo>
                      <a:lnTo>
                        <a:pt x="585" y="319"/>
                      </a:lnTo>
                      <a:lnTo>
                        <a:pt x="579" y="289"/>
                      </a:lnTo>
                      <a:lnTo>
                        <a:pt x="575" y="258"/>
                      </a:lnTo>
                      <a:lnTo>
                        <a:pt x="570" y="226"/>
                      </a:lnTo>
                      <a:lnTo>
                        <a:pt x="566" y="197"/>
                      </a:lnTo>
                      <a:lnTo>
                        <a:pt x="562" y="171"/>
                      </a:lnTo>
                      <a:lnTo>
                        <a:pt x="560" y="148"/>
                      </a:lnTo>
                      <a:lnTo>
                        <a:pt x="558" y="127"/>
                      </a:lnTo>
                      <a:lnTo>
                        <a:pt x="556" y="112"/>
                      </a:lnTo>
                      <a:lnTo>
                        <a:pt x="555" y="102"/>
                      </a:lnTo>
                      <a:lnTo>
                        <a:pt x="555" y="100"/>
                      </a:lnTo>
                      <a:lnTo>
                        <a:pt x="534" y="89"/>
                      </a:lnTo>
                      <a:lnTo>
                        <a:pt x="513" y="83"/>
                      </a:lnTo>
                      <a:lnTo>
                        <a:pt x="488" y="81"/>
                      </a:lnTo>
                      <a:lnTo>
                        <a:pt x="461" y="87"/>
                      </a:lnTo>
                      <a:lnTo>
                        <a:pt x="429" y="93"/>
                      </a:lnTo>
                      <a:lnTo>
                        <a:pt x="399" y="104"/>
                      </a:lnTo>
                      <a:lnTo>
                        <a:pt x="368" y="116"/>
                      </a:lnTo>
                      <a:lnTo>
                        <a:pt x="338" y="133"/>
                      </a:lnTo>
                      <a:lnTo>
                        <a:pt x="306" y="146"/>
                      </a:lnTo>
                      <a:lnTo>
                        <a:pt x="275" y="165"/>
                      </a:lnTo>
                      <a:lnTo>
                        <a:pt x="249" y="182"/>
                      </a:lnTo>
                      <a:lnTo>
                        <a:pt x="224" y="205"/>
                      </a:lnTo>
                      <a:lnTo>
                        <a:pt x="199" y="222"/>
                      </a:lnTo>
                      <a:lnTo>
                        <a:pt x="184" y="241"/>
                      </a:lnTo>
                      <a:lnTo>
                        <a:pt x="169" y="260"/>
                      </a:lnTo>
                      <a:lnTo>
                        <a:pt x="165" y="279"/>
                      </a:lnTo>
                      <a:lnTo>
                        <a:pt x="153" y="310"/>
                      </a:lnTo>
                      <a:lnTo>
                        <a:pt x="146" y="342"/>
                      </a:lnTo>
                      <a:lnTo>
                        <a:pt x="138" y="372"/>
                      </a:lnTo>
                      <a:lnTo>
                        <a:pt x="133" y="405"/>
                      </a:lnTo>
                      <a:lnTo>
                        <a:pt x="129" y="435"/>
                      </a:lnTo>
                      <a:lnTo>
                        <a:pt x="123" y="465"/>
                      </a:lnTo>
                      <a:lnTo>
                        <a:pt x="117" y="498"/>
                      </a:lnTo>
                      <a:lnTo>
                        <a:pt x="114" y="530"/>
                      </a:lnTo>
                      <a:lnTo>
                        <a:pt x="108" y="560"/>
                      </a:lnTo>
                      <a:lnTo>
                        <a:pt x="104" y="591"/>
                      </a:lnTo>
                      <a:lnTo>
                        <a:pt x="100" y="621"/>
                      </a:lnTo>
                      <a:lnTo>
                        <a:pt x="96" y="654"/>
                      </a:lnTo>
                      <a:lnTo>
                        <a:pt x="91" y="684"/>
                      </a:lnTo>
                      <a:lnTo>
                        <a:pt x="85" y="714"/>
                      </a:lnTo>
                      <a:lnTo>
                        <a:pt x="79" y="747"/>
                      </a:lnTo>
                      <a:lnTo>
                        <a:pt x="74" y="779"/>
                      </a:lnTo>
                      <a:lnTo>
                        <a:pt x="66" y="790"/>
                      </a:lnTo>
                      <a:lnTo>
                        <a:pt x="62" y="804"/>
                      </a:lnTo>
                      <a:lnTo>
                        <a:pt x="53" y="809"/>
                      </a:lnTo>
                      <a:lnTo>
                        <a:pt x="43" y="815"/>
                      </a:lnTo>
                      <a:lnTo>
                        <a:pt x="34" y="813"/>
                      </a:lnTo>
                      <a:lnTo>
                        <a:pt x="24" y="808"/>
                      </a:lnTo>
                      <a:lnTo>
                        <a:pt x="15" y="796"/>
                      </a:lnTo>
                      <a:lnTo>
                        <a:pt x="11" y="783"/>
                      </a:lnTo>
                      <a:lnTo>
                        <a:pt x="11" y="78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  <p:sp>
              <p:nvSpPr>
                <p:cNvPr id="27" name="Freeform 39"/>
                <p:cNvSpPr>
                  <a:spLocks/>
                </p:cNvSpPr>
                <p:nvPr/>
              </p:nvSpPr>
              <p:spPr bwMode="auto">
                <a:xfrm>
                  <a:off x="4046861" y="1830210"/>
                  <a:ext cx="292661" cy="388419"/>
                </a:xfrm>
                <a:custGeom>
                  <a:avLst/>
                  <a:gdLst>
                    <a:gd name="T0" fmla="*/ 477 w 696"/>
                    <a:gd name="T1" fmla="*/ 110 h 937"/>
                    <a:gd name="T2" fmla="*/ 424 w 696"/>
                    <a:gd name="T3" fmla="*/ 112 h 937"/>
                    <a:gd name="T4" fmla="*/ 372 w 696"/>
                    <a:gd name="T5" fmla="*/ 116 h 937"/>
                    <a:gd name="T6" fmla="*/ 317 w 696"/>
                    <a:gd name="T7" fmla="*/ 125 h 937"/>
                    <a:gd name="T8" fmla="*/ 268 w 696"/>
                    <a:gd name="T9" fmla="*/ 137 h 937"/>
                    <a:gd name="T10" fmla="*/ 224 w 696"/>
                    <a:gd name="T11" fmla="*/ 159 h 937"/>
                    <a:gd name="T12" fmla="*/ 188 w 696"/>
                    <a:gd name="T13" fmla="*/ 192 h 937"/>
                    <a:gd name="T14" fmla="*/ 165 w 696"/>
                    <a:gd name="T15" fmla="*/ 235 h 937"/>
                    <a:gd name="T16" fmla="*/ 156 w 696"/>
                    <a:gd name="T17" fmla="*/ 300 h 937"/>
                    <a:gd name="T18" fmla="*/ 148 w 696"/>
                    <a:gd name="T19" fmla="*/ 372 h 937"/>
                    <a:gd name="T20" fmla="*/ 144 w 696"/>
                    <a:gd name="T21" fmla="*/ 456 h 937"/>
                    <a:gd name="T22" fmla="*/ 141 w 696"/>
                    <a:gd name="T23" fmla="*/ 541 h 937"/>
                    <a:gd name="T24" fmla="*/ 135 w 696"/>
                    <a:gd name="T25" fmla="*/ 629 h 937"/>
                    <a:gd name="T26" fmla="*/ 125 w 696"/>
                    <a:gd name="T27" fmla="*/ 712 h 937"/>
                    <a:gd name="T28" fmla="*/ 116 w 696"/>
                    <a:gd name="T29" fmla="*/ 794 h 937"/>
                    <a:gd name="T30" fmla="*/ 99 w 696"/>
                    <a:gd name="T31" fmla="*/ 866 h 937"/>
                    <a:gd name="T32" fmla="*/ 85 w 696"/>
                    <a:gd name="T33" fmla="*/ 908 h 937"/>
                    <a:gd name="T34" fmla="*/ 72 w 696"/>
                    <a:gd name="T35" fmla="*/ 922 h 937"/>
                    <a:gd name="T36" fmla="*/ 51 w 696"/>
                    <a:gd name="T37" fmla="*/ 935 h 937"/>
                    <a:gd name="T38" fmla="*/ 21 w 696"/>
                    <a:gd name="T39" fmla="*/ 931 h 937"/>
                    <a:gd name="T40" fmla="*/ 4 w 696"/>
                    <a:gd name="T41" fmla="*/ 912 h 937"/>
                    <a:gd name="T42" fmla="*/ 0 w 696"/>
                    <a:gd name="T43" fmla="*/ 897 h 937"/>
                    <a:gd name="T44" fmla="*/ 0 w 696"/>
                    <a:gd name="T45" fmla="*/ 846 h 937"/>
                    <a:gd name="T46" fmla="*/ 2 w 696"/>
                    <a:gd name="T47" fmla="*/ 768 h 937"/>
                    <a:gd name="T48" fmla="*/ 6 w 696"/>
                    <a:gd name="T49" fmla="*/ 690 h 937"/>
                    <a:gd name="T50" fmla="*/ 15 w 696"/>
                    <a:gd name="T51" fmla="*/ 610 h 937"/>
                    <a:gd name="T52" fmla="*/ 23 w 696"/>
                    <a:gd name="T53" fmla="*/ 532 h 937"/>
                    <a:gd name="T54" fmla="*/ 32 w 696"/>
                    <a:gd name="T55" fmla="*/ 452 h 937"/>
                    <a:gd name="T56" fmla="*/ 44 w 696"/>
                    <a:gd name="T57" fmla="*/ 372 h 937"/>
                    <a:gd name="T58" fmla="*/ 55 w 696"/>
                    <a:gd name="T59" fmla="*/ 296 h 937"/>
                    <a:gd name="T60" fmla="*/ 68 w 696"/>
                    <a:gd name="T61" fmla="*/ 218 h 937"/>
                    <a:gd name="T62" fmla="*/ 99 w 696"/>
                    <a:gd name="T63" fmla="*/ 157 h 937"/>
                    <a:gd name="T64" fmla="*/ 148 w 696"/>
                    <a:gd name="T65" fmla="*/ 108 h 937"/>
                    <a:gd name="T66" fmla="*/ 209 w 696"/>
                    <a:gd name="T67" fmla="*/ 70 h 937"/>
                    <a:gd name="T68" fmla="*/ 277 w 696"/>
                    <a:gd name="T69" fmla="*/ 41 h 937"/>
                    <a:gd name="T70" fmla="*/ 352 w 696"/>
                    <a:gd name="T71" fmla="*/ 21 h 937"/>
                    <a:gd name="T72" fmla="*/ 426 w 696"/>
                    <a:gd name="T73" fmla="*/ 7 h 937"/>
                    <a:gd name="T74" fmla="*/ 496 w 696"/>
                    <a:gd name="T75" fmla="*/ 0 h 937"/>
                    <a:gd name="T76" fmla="*/ 545 w 696"/>
                    <a:gd name="T77" fmla="*/ 0 h 937"/>
                    <a:gd name="T78" fmla="*/ 566 w 696"/>
                    <a:gd name="T79" fmla="*/ 0 h 937"/>
                    <a:gd name="T80" fmla="*/ 580 w 696"/>
                    <a:gd name="T81" fmla="*/ 7 h 937"/>
                    <a:gd name="T82" fmla="*/ 587 w 696"/>
                    <a:gd name="T83" fmla="*/ 26 h 937"/>
                    <a:gd name="T84" fmla="*/ 595 w 696"/>
                    <a:gd name="T85" fmla="*/ 55 h 937"/>
                    <a:gd name="T86" fmla="*/ 612 w 696"/>
                    <a:gd name="T87" fmla="*/ 133 h 937"/>
                    <a:gd name="T88" fmla="*/ 637 w 696"/>
                    <a:gd name="T89" fmla="*/ 258 h 937"/>
                    <a:gd name="T90" fmla="*/ 665 w 696"/>
                    <a:gd name="T91" fmla="*/ 406 h 937"/>
                    <a:gd name="T92" fmla="*/ 686 w 696"/>
                    <a:gd name="T93" fmla="*/ 557 h 937"/>
                    <a:gd name="T94" fmla="*/ 696 w 696"/>
                    <a:gd name="T95" fmla="*/ 678 h 937"/>
                    <a:gd name="T96" fmla="*/ 682 w 696"/>
                    <a:gd name="T97" fmla="*/ 752 h 937"/>
                    <a:gd name="T98" fmla="*/ 646 w 696"/>
                    <a:gd name="T99" fmla="*/ 750 h 937"/>
                    <a:gd name="T100" fmla="*/ 599 w 696"/>
                    <a:gd name="T101" fmla="*/ 688 h 937"/>
                    <a:gd name="T102" fmla="*/ 572 w 696"/>
                    <a:gd name="T103" fmla="*/ 623 h 937"/>
                    <a:gd name="T104" fmla="*/ 551 w 696"/>
                    <a:gd name="T105" fmla="*/ 547 h 937"/>
                    <a:gd name="T106" fmla="*/ 538 w 696"/>
                    <a:gd name="T107" fmla="*/ 463 h 937"/>
                    <a:gd name="T108" fmla="*/ 526 w 696"/>
                    <a:gd name="T109" fmla="*/ 376 h 937"/>
                    <a:gd name="T110" fmla="*/ 517 w 696"/>
                    <a:gd name="T111" fmla="*/ 290 h 937"/>
                    <a:gd name="T112" fmla="*/ 511 w 696"/>
                    <a:gd name="T113" fmla="*/ 209 h 937"/>
                    <a:gd name="T114" fmla="*/ 505 w 696"/>
                    <a:gd name="T115" fmla="*/ 138 h 937"/>
                    <a:gd name="T116" fmla="*/ 504 w 696"/>
                    <a:gd name="T117" fmla="*/ 108 h 9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96" h="937">
                      <a:moveTo>
                        <a:pt x="504" y="108"/>
                      </a:moveTo>
                      <a:lnTo>
                        <a:pt x="477" y="110"/>
                      </a:lnTo>
                      <a:lnTo>
                        <a:pt x="450" y="112"/>
                      </a:lnTo>
                      <a:lnTo>
                        <a:pt x="424" y="112"/>
                      </a:lnTo>
                      <a:lnTo>
                        <a:pt x="399" y="116"/>
                      </a:lnTo>
                      <a:lnTo>
                        <a:pt x="372" y="116"/>
                      </a:lnTo>
                      <a:lnTo>
                        <a:pt x="346" y="121"/>
                      </a:lnTo>
                      <a:lnTo>
                        <a:pt x="317" y="125"/>
                      </a:lnTo>
                      <a:lnTo>
                        <a:pt x="294" y="133"/>
                      </a:lnTo>
                      <a:lnTo>
                        <a:pt x="268" y="137"/>
                      </a:lnTo>
                      <a:lnTo>
                        <a:pt x="247" y="148"/>
                      </a:lnTo>
                      <a:lnTo>
                        <a:pt x="224" y="159"/>
                      </a:lnTo>
                      <a:lnTo>
                        <a:pt x="207" y="175"/>
                      </a:lnTo>
                      <a:lnTo>
                        <a:pt x="188" y="192"/>
                      </a:lnTo>
                      <a:lnTo>
                        <a:pt x="177" y="213"/>
                      </a:lnTo>
                      <a:lnTo>
                        <a:pt x="165" y="235"/>
                      </a:lnTo>
                      <a:lnTo>
                        <a:pt x="161" y="266"/>
                      </a:lnTo>
                      <a:lnTo>
                        <a:pt x="156" y="300"/>
                      </a:lnTo>
                      <a:lnTo>
                        <a:pt x="152" y="334"/>
                      </a:lnTo>
                      <a:lnTo>
                        <a:pt x="148" y="372"/>
                      </a:lnTo>
                      <a:lnTo>
                        <a:pt x="148" y="416"/>
                      </a:lnTo>
                      <a:lnTo>
                        <a:pt x="144" y="456"/>
                      </a:lnTo>
                      <a:lnTo>
                        <a:pt x="142" y="500"/>
                      </a:lnTo>
                      <a:lnTo>
                        <a:pt x="141" y="541"/>
                      </a:lnTo>
                      <a:lnTo>
                        <a:pt x="139" y="587"/>
                      </a:lnTo>
                      <a:lnTo>
                        <a:pt x="135" y="629"/>
                      </a:lnTo>
                      <a:lnTo>
                        <a:pt x="131" y="671"/>
                      </a:lnTo>
                      <a:lnTo>
                        <a:pt x="125" y="712"/>
                      </a:lnTo>
                      <a:lnTo>
                        <a:pt x="121" y="756"/>
                      </a:lnTo>
                      <a:lnTo>
                        <a:pt x="116" y="794"/>
                      </a:lnTo>
                      <a:lnTo>
                        <a:pt x="108" y="832"/>
                      </a:lnTo>
                      <a:lnTo>
                        <a:pt x="99" y="866"/>
                      </a:lnTo>
                      <a:lnTo>
                        <a:pt x="89" y="901"/>
                      </a:lnTo>
                      <a:lnTo>
                        <a:pt x="85" y="908"/>
                      </a:lnTo>
                      <a:lnTo>
                        <a:pt x="80" y="916"/>
                      </a:lnTo>
                      <a:lnTo>
                        <a:pt x="72" y="922"/>
                      </a:lnTo>
                      <a:lnTo>
                        <a:pt x="64" y="929"/>
                      </a:lnTo>
                      <a:lnTo>
                        <a:pt x="51" y="935"/>
                      </a:lnTo>
                      <a:lnTo>
                        <a:pt x="36" y="937"/>
                      </a:lnTo>
                      <a:lnTo>
                        <a:pt x="21" y="931"/>
                      </a:lnTo>
                      <a:lnTo>
                        <a:pt x="9" y="922"/>
                      </a:lnTo>
                      <a:lnTo>
                        <a:pt x="4" y="912"/>
                      </a:lnTo>
                      <a:lnTo>
                        <a:pt x="2" y="906"/>
                      </a:lnTo>
                      <a:lnTo>
                        <a:pt x="0" y="897"/>
                      </a:lnTo>
                      <a:lnTo>
                        <a:pt x="0" y="887"/>
                      </a:lnTo>
                      <a:lnTo>
                        <a:pt x="0" y="846"/>
                      </a:lnTo>
                      <a:lnTo>
                        <a:pt x="0" y="807"/>
                      </a:lnTo>
                      <a:lnTo>
                        <a:pt x="2" y="768"/>
                      </a:lnTo>
                      <a:lnTo>
                        <a:pt x="4" y="730"/>
                      </a:lnTo>
                      <a:lnTo>
                        <a:pt x="6" y="690"/>
                      </a:lnTo>
                      <a:lnTo>
                        <a:pt x="9" y="650"/>
                      </a:lnTo>
                      <a:lnTo>
                        <a:pt x="15" y="610"/>
                      </a:lnTo>
                      <a:lnTo>
                        <a:pt x="21" y="572"/>
                      </a:lnTo>
                      <a:lnTo>
                        <a:pt x="23" y="532"/>
                      </a:lnTo>
                      <a:lnTo>
                        <a:pt x="26" y="492"/>
                      </a:lnTo>
                      <a:lnTo>
                        <a:pt x="32" y="452"/>
                      </a:lnTo>
                      <a:lnTo>
                        <a:pt x="38" y="412"/>
                      </a:lnTo>
                      <a:lnTo>
                        <a:pt x="44" y="372"/>
                      </a:lnTo>
                      <a:lnTo>
                        <a:pt x="51" y="334"/>
                      </a:lnTo>
                      <a:lnTo>
                        <a:pt x="55" y="296"/>
                      </a:lnTo>
                      <a:lnTo>
                        <a:pt x="63" y="258"/>
                      </a:lnTo>
                      <a:lnTo>
                        <a:pt x="68" y="218"/>
                      </a:lnTo>
                      <a:lnTo>
                        <a:pt x="82" y="186"/>
                      </a:lnTo>
                      <a:lnTo>
                        <a:pt x="99" y="157"/>
                      </a:lnTo>
                      <a:lnTo>
                        <a:pt x="121" y="133"/>
                      </a:lnTo>
                      <a:lnTo>
                        <a:pt x="148" y="108"/>
                      </a:lnTo>
                      <a:lnTo>
                        <a:pt x="179" y="89"/>
                      </a:lnTo>
                      <a:lnTo>
                        <a:pt x="209" y="70"/>
                      </a:lnTo>
                      <a:lnTo>
                        <a:pt x="245" y="57"/>
                      </a:lnTo>
                      <a:lnTo>
                        <a:pt x="277" y="41"/>
                      </a:lnTo>
                      <a:lnTo>
                        <a:pt x="315" y="30"/>
                      </a:lnTo>
                      <a:lnTo>
                        <a:pt x="352" y="21"/>
                      </a:lnTo>
                      <a:lnTo>
                        <a:pt x="390" y="15"/>
                      </a:lnTo>
                      <a:lnTo>
                        <a:pt x="426" y="7"/>
                      </a:lnTo>
                      <a:lnTo>
                        <a:pt x="462" y="3"/>
                      </a:lnTo>
                      <a:lnTo>
                        <a:pt x="496" y="0"/>
                      </a:lnTo>
                      <a:lnTo>
                        <a:pt x="530" y="0"/>
                      </a:lnTo>
                      <a:lnTo>
                        <a:pt x="545" y="0"/>
                      </a:lnTo>
                      <a:lnTo>
                        <a:pt x="557" y="0"/>
                      </a:lnTo>
                      <a:lnTo>
                        <a:pt x="566" y="0"/>
                      </a:lnTo>
                      <a:lnTo>
                        <a:pt x="576" y="3"/>
                      </a:lnTo>
                      <a:lnTo>
                        <a:pt x="580" y="7"/>
                      </a:lnTo>
                      <a:lnTo>
                        <a:pt x="583" y="17"/>
                      </a:lnTo>
                      <a:lnTo>
                        <a:pt x="587" y="26"/>
                      </a:lnTo>
                      <a:lnTo>
                        <a:pt x="593" y="41"/>
                      </a:lnTo>
                      <a:lnTo>
                        <a:pt x="595" y="55"/>
                      </a:lnTo>
                      <a:lnTo>
                        <a:pt x="602" y="85"/>
                      </a:lnTo>
                      <a:lnTo>
                        <a:pt x="612" y="133"/>
                      </a:lnTo>
                      <a:lnTo>
                        <a:pt x="623" y="192"/>
                      </a:lnTo>
                      <a:lnTo>
                        <a:pt x="637" y="258"/>
                      </a:lnTo>
                      <a:lnTo>
                        <a:pt x="650" y="332"/>
                      </a:lnTo>
                      <a:lnTo>
                        <a:pt x="665" y="406"/>
                      </a:lnTo>
                      <a:lnTo>
                        <a:pt x="678" y="484"/>
                      </a:lnTo>
                      <a:lnTo>
                        <a:pt x="686" y="557"/>
                      </a:lnTo>
                      <a:lnTo>
                        <a:pt x="694" y="623"/>
                      </a:lnTo>
                      <a:lnTo>
                        <a:pt x="696" y="678"/>
                      </a:lnTo>
                      <a:lnTo>
                        <a:pt x="694" y="724"/>
                      </a:lnTo>
                      <a:lnTo>
                        <a:pt x="682" y="752"/>
                      </a:lnTo>
                      <a:lnTo>
                        <a:pt x="669" y="764"/>
                      </a:lnTo>
                      <a:lnTo>
                        <a:pt x="646" y="750"/>
                      </a:lnTo>
                      <a:lnTo>
                        <a:pt x="616" y="716"/>
                      </a:lnTo>
                      <a:lnTo>
                        <a:pt x="599" y="688"/>
                      </a:lnTo>
                      <a:lnTo>
                        <a:pt x="583" y="657"/>
                      </a:lnTo>
                      <a:lnTo>
                        <a:pt x="572" y="623"/>
                      </a:lnTo>
                      <a:lnTo>
                        <a:pt x="563" y="587"/>
                      </a:lnTo>
                      <a:lnTo>
                        <a:pt x="551" y="547"/>
                      </a:lnTo>
                      <a:lnTo>
                        <a:pt x="545" y="505"/>
                      </a:lnTo>
                      <a:lnTo>
                        <a:pt x="538" y="463"/>
                      </a:lnTo>
                      <a:lnTo>
                        <a:pt x="532" y="422"/>
                      </a:lnTo>
                      <a:lnTo>
                        <a:pt x="526" y="376"/>
                      </a:lnTo>
                      <a:lnTo>
                        <a:pt x="521" y="334"/>
                      </a:lnTo>
                      <a:lnTo>
                        <a:pt x="517" y="290"/>
                      </a:lnTo>
                      <a:lnTo>
                        <a:pt x="515" y="251"/>
                      </a:lnTo>
                      <a:lnTo>
                        <a:pt x="511" y="209"/>
                      </a:lnTo>
                      <a:lnTo>
                        <a:pt x="509" y="173"/>
                      </a:lnTo>
                      <a:lnTo>
                        <a:pt x="505" y="138"/>
                      </a:lnTo>
                      <a:lnTo>
                        <a:pt x="504" y="108"/>
                      </a:lnTo>
                      <a:lnTo>
                        <a:pt x="504" y="1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de-DE"/>
                </a:p>
              </p:txBody>
            </p:sp>
          </p:grpSp>
        </p:grpSp>
      </p:grpSp>
      <p:pic>
        <p:nvPicPr>
          <p:cNvPr id="58" name="Picture 7" descr="C:\Users\FMP\Documents\Bx_IPS_Pict\IPSMedien\Microsoft Clip Organizer\j0389206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126" y="3683269"/>
            <a:ext cx="1325974" cy="149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670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3606241979"/>
              </p:ext>
            </p:extLst>
          </p:nvPr>
        </p:nvGraphicFramePr>
        <p:xfrm>
          <a:off x="290946" y="1373580"/>
          <a:ext cx="11582399" cy="4904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el 1"/>
          <p:cNvSpPr txBox="1">
            <a:spLocks/>
          </p:cNvSpPr>
          <p:nvPr/>
        </p:nvSpPr>
        <p:spPr>
          <a:xfrm>
            <a:off x="2710490" y="459565"/>
            <a:ext cx="67818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Distributionspolitik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7A47F-A11D-45CC-8872-1220C5C016EA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4964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MP\Documents\Bx_IPS_Pict\2008\SilHochzt\DSC00786.JPG"/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27042" r="29066" b="16888"/>
          <a:stretch/>
        </p:blipFill>
        <p:spPr bwMode="auto">
          <a:xfrm>
            <a:off x="0" y="1491342"/>
            <a:ext cx="12192000" cy="536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2460171" y="353785"/>
            <a:ext cx="11266714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Nationale und </a:t>
            </a:r>
            <a:b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latin typeface="Arial" panose="020B0604020202020204" pitchFamily="34" charset="0"/>
                <a:cs typeface="Arial" panose="020B0604020202020204" pitchFamily="34" charset="0"/>
              </a:rPr>
              <a:t>internationale Märkte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0F8C7-EB1D-4F80-9B2B-DF37C9B4194F}" type="datetime1">
              <a:rPr lang="en-US" smtClean="0"/>
              <a:t>2/5/2017</a:t>
            </a:fld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6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theme/theme1.xml><?xml version="1.0" encoding="utf-8"?>
<a:theme xmlns:a="http://schemas.openxmlformats.org/drawingml/2006/main" name="Kondensstreifen">
  <a:themeElements>
    <a:clrScheme name="Kondensstreife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Kondensstreife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densstreife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Kondensstreifen</Template>
  <TotalTime>0</TotalTime>
  <Words>63</Words>
  <Application>Microsoft Office PowerPoint</Application>
  <PresentationFormat>Breitbild</PresentationFormat>
  <Paragraphs>46</Paragraphs>
  <Slides>6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Century Gothic</vt:lpstr>
      <vt:lpstr>Kondensstreifen</vt:lpstr>
      <vt:lpstr>Marketing-Mix</vt:lpstr>
      <vt:lpstr>Marketing-Instrumente</vt:lpstr>
      <vt:lpstr>zum Kauf motivieren</vt:lpstr>
      <vt:lpstr>Kommunikationspolitik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Marketing-Mix</dc:title>
  <dc:creator>fmp</dc:creator>
  <cp:lastModifiedBy>Marion Schröder</cp:lastModifiedBy>
  <cp:revision>84</cp:revision>
  <dcterms:created xsi:type="dcterms:W3CDTF">2014-01-19T16:06:23Z</dcterms:created>
  <dcterms:modified xsi:type="dcterms:W3CDTF">2017-02-05T09:39:10Z</dcterms:modified>
</cp:coreProperties>
</file>