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3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custShowLst>
    <p:custShow name="Marketing-Grundlagen" id="0">
      <p:sldLst/>
    </p:custShow>
    <p:custShow name="Marketing-Statistik" id="1">
      <p:sldLst/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E68D9DF-11C8-4A71-9C32-F6C2F1572A95}">
          <p14:sldIdLst>
            <p14:sldId id="256"/>
            <p14:sldId id="257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mp" initials="f" lastIdx="1" clrIdx="0">
    <p:extLst>
      <p:ext uri="{19B8F6BF-5375-455C-9EA6-DF929625EA0E}">
        <p15:presenceInfo xmlns:p15="http://schemas.microsoft.com/office/powerpoint/2012/main" userId="fm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7292A2E-F333-43FB-9621-5CBBE7FDCDCB}" styleName="Helle Formatvorlage 2 - Akz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0254" autoAdjust="0"/>
  </p:normalViewPr>
  <p:slideViewPr>
    <p:cSldViewPr snapToGrid="0">
      <p:cViewPr varScale="1">
        <p:scale>
          <a:sx n="58" d="100"/>
          <a:sy n="58" d="100"/>
        </p:scale>
        <p:origin x="9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C82B4-5AA7-45AF-8270-7F65F5F62C17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37C12-ED5C-4292-B9A6-06422EA16F1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269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fgfdhgfhgfhgf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37C12-ED5C-4292-B9A6-06422EA16F1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3222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B80030E-85DF-41CE-968A-D1F233968E5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171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3499-7174-4292-9A42-C35D16F6EA1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767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D31BC-C66C-43EE-8870-DCFC56A987D7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427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2979-3232-455F-9CBC-55A63EF28E2F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157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084E3-33A6-4D96-83D0-29A45C1F240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612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3EBF5-A976-4C97-8DD5-734909ADB54F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570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D34CA-58BA-4201-A541-EF55D42803F4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26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0D54-9F2B-40BD-B45A-8411CD41194E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990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42F3A-9214-4010-A442-B93BA980C287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615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57B20-5EBC-4DC2-BAA8-665C2EAB0F59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765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80B78-2597-4872-8ADC-B95E3118DB39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864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B1A371B-57FB-4880-8579-F06039D6673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cap="all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/>
              <a:t>Tabellen</a:t>
            </a:r>
            <a:r>
              <a:rPr lang="en-US" dirty="0"/>
              <a:t> </a:t>
            </a:r>
            <a:r>
              <a:rPr lang="en-US" dirty="0" err="1"/>
              <a:t>entwickeln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798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800" b="1" kern="1200" cap="all" spc="100" baseline="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7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Tabellen</a:t>
            </a:r>
            <a:endParaRPr lang="de-D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Manuela </a:t>
            </a:r>
            <a:r>
              <a:rPr lang="de-DE" sz="2800" dirty="0" err="1">
                <a:latin typeface="Arial" panose="020B0604020202020204" pitchFamily="34" charset="0"/>
                <a:cs typeface="Arial" panose="020B0604020202020204" pitchFamily="34" charset="0"/>
              </a:rPr>
              <a:t>Manula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09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9200" y="467832"/>
            <a:ext cx="11031800" cy="142902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de-DE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Produkte im Sortiment prüfen</a:t>
            </a:r>
            <a:br>
              <a:rPr lang="de-DE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b="0" dirty="0">
                <a:latin typeface="Arial Narrow" panose="020B0606020202030204" pitchFamily="34" charset="0"/>
              </a:rPr>
              <a:t>Portfolio-Analyse nach der Boston Consulting Group</a:t>
            </a:r>
            <a:endParaRPr lang="de-DE" sz="4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63391"/>
              </p:ext>
            </p:extLst>
          </p:nvPr>
        </p:nvGraphicFramePr>
        <p:xfrm>
          <a:off x="779200" y="2009552"/>
          <a:ext cx="11005126" cy="448878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5899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37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37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037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105502">
                <a:tc>
                  <a:txBody>
                    <a:bodyPr/>
                    <a:lstStyle/>
                    <a:p>
                      <a:endParaRPr lang="de-DE" sz="2400" b="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3200" dirty="0" err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Question</a:t>
                      </a:r>
                      <a: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Marks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Stars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Cash</a:t>
                      </a:r>
                      <a:r>
                        <a:rPr lang="de-DE" sz="3200" baseline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br>
                        <a:rPr lang="de-DE" sz="3200" baseline="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</a:br>
                      <a:r>
                        <a:rPr lang="de-DE" sz="3200" baseline="0" dirty="0" err="1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Cows</a:t>
                      </a:r>
                      <a:endParaRPr lang="de-DE" sz="3200" dirty="0">
                        <a:solidFill>
                          <a:schemeClr val="bg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Poor</a:t>
                      </a:r>
                      <a:b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</a:br>
                      <a:r>
                        <a:rPr lang="de-DE" sz="3200" dirty="0">
                          <a:solidFill>
                            <a:schemeClr val="bg1"/>
                          </a:solidFill>
                          <a:latin typeface="Arial Narrow" panose="020B0606020202030204" pitchFamily="34" charset="0"/>
                        </a:rPr>
                        <a:t>Dogs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002">
                <a:tc>
                  <a:txBody>
                    <a:bodyPr/>
                    <a:lstStyle/>
                    <a:p>
                      <a:r>
                        <a:rPr lang="de-DE" sz="2800" b="1" dirty="0">
                          <a:latin typeface="Arial Narrow" panose="020B0606020202030204" pitchFamily="34" charset="0"/>
                        </a:rPr>
                        <a:t>Marktwachstum</a:t>
                      </a:r>
                    </a:p>
                  </a:txBody>
                  <a:tcPr>
                    <a:lnL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hoch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hoch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gering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>
                          <a:latin typeface="Arial Narrow" panose="020B0606020202030204" pitchFamily="34" charset="0"/>
                        </a:rPr>
                        <a:t>gering</a:t>
                      </a:r>
                      <a:endParaRPr lang="de-DE" sz="24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156">
                <a:tc>
                  <a:txBody>
                    <a:bodyPr/>
                    <a:lstStyle/>
                    <a:p>
                      <a:r>
                        <a:rPr lang="de-DE" sz="2800" b="1" dirty="0">
                          <a:latin typeface="Arial Narrow" panose="020B0606020202030204" pitchFamily="34" charset="0"/>
                        </a:rPr>
                        <a:t>Relativer</a:t>
                      </a:r>
                      <a:r>
                        <a:rPr lang="de-DE" sz="2800" b="1" baseline="0" dirty="0">
                          <a:latin typeface="Arial Narrow" panose="020B0606020202030204" pitchFamily="34" charset="0"/>
                        </a:rPr>
                        <a:t> Marktanteil</a:t>
                      </a:r>
                      <a:endParaRPr lang="de-DE" sz="2800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gering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hoch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hoch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>
                          <a:latin typeface="Arial Narrow" panose="020B0606020202030204" pitchFamily="34" charset="0"/>
                        </a:rPr>
                        <a:t>gering</a:t>
                      </a:r>
                      <a:endParaRPr lang="de-DE" sz="24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9383">
                <a:tc>
                  <a:txBody>
                    <a:bodyPr/>
                    <a:lstStyle/>
                    <a:p>
                      <a:r>
                        <a:rPr lang="de-DE" sz="2800" b="1" dirty="0">
                          <a:latin typeface="Arial Narrow" panose="020B0606020202030204" pitchFamily="34" charset="0"/>
                        </a:rPr>
                        <a:t>Strategie</a:t>
                      </a:r>
                    </a:p>
                    <a:p>
                      <a:r>
                        <a:rPr lang="de-DE" sz="7200" b="1" dirty="0">
                          <a:latin typeface="Arial Narrow" panose="020B0606020202030204" pitchFamily="34" charset="0"/>
                          <a:sym typeface="Wingdings" panose="05000000000000000000" pitchFamily="2" charset="2"/>
                        </a:rPr>
                        <a:t></a:t>
                      </a:r>
                      <a:endParaRPr lang="de-DE" sz="7200" b="1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Marktanteil erhöhen, Vertriebsaktivität stärken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Marktanteil erhöhen, Sortiment ausbauen, verstärkt werben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Marktanteil</a:t>
                      </a:r>
                      <a:r>
                        <a:rPr lang="de-DE" sz="2400" baseline="0" dirty="0">
                          <a:latin typeface="Arial Narrow" panose="020B0606020202030204" pitchFamily="34" charset="0"/>
                        </a:rPr>
                        <a:t> halten, weniger investieren, Kundendienst ausweiten</a:t>
                      </a:r>
                      <a:endParaRPr lang="de-DE" sz="24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 Narrow" panose="020B0606020202030204" pitchFamily="34" charset="0"/>
                        </a:rPr>
                        <a:t>Produktmenge minimieren, Produkt abstoßen</a:t>
                      </a:r>
                      <a:r>
                        <a:rPr lang="de-DE" sz="2400" baseline="0" dirty="0">
                          <a:latin typeface="Arial Narrow" panose="020B0606020202030204" pitchFamily="34" charset="0"/>
                        </a:rPr>
                        <a:t> </a:t>
                      </a:r>
                      <a:br>
                        <a:rPr lang="de-DE" sz="2400" baseline="0" dirty="0">
                          <a:latin typeface="Arial Narrow" panose="020B0606020202030204" pitchFamily="34" charset="0"/>
                        </a:rPr>
                      </a:br>
                      <a:r>
                        <a:rPr lang="de-DE" sz="2400" baseline="0" dirty="0">
                          <a:latin typeface="Arial Narrow" panose="020B0606020202030204" pitchFamily="34" charset="0"/>
                        </a:rPr>
                        <a:t>oder abgeben</a:t>
                      </a:r>
                      <a:endParaRPr lang="de-DE" sz="2400" dirty="0"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280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20436" y="585216"/>
            <a:ext cx="10404764" cy="149961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 Calypso 2017</a:t>
            </a:r>
            <a:br>
              <a:rPr lang="de-DE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Nachfrage in Abhängigkeit vom Preis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82852"/>
              </p:ext>
            </p:extLst>
          </p:nvPr>
        </p:nvGraphicFramePr>
        <p:xfrm>
          <a:off x="757380" y="2256530"/>
          <a:ext cx="10395526" cy="3232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0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7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70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70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570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570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24983">
                <a:tc gridSpan="6">
                  <a:txBody>
                    <a:bodyPr/>
                    <a:lstStyle/>
                    <a:p>
                      <a:r>
                        <a:rPr lang="de-DE" sz="3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Produktpreis</a:t>
                      </a:r>
                      <a:r>
                        <a:rPr lang="de-DE" sz="3200" b="1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EURO</a:t>
                      </a:r>
                      <a:endParaRPr lang="de-DE" sz="3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7106">
                <a:tc>
                  <a:txBody>
                    <a:bodyPr/>
                    <a:lstStyle/>
                    <a:p>
                      <a:endParaRPr lang="de-DE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4983"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Nachfrage von</a:t>
                      </a:r>
                      <a:r>
                        <a:rPr lang="de-DE" sz="2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Frauen</a:t>
                      </a:r>
                      <a:endParaRPr lang="de-DE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983">
                <a:tc>
                  <a:txBody>
                    <a:bodyPr/>
                    <a:lstStyle/>
                    <a:p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Nachfrage von Männern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8622967" y="5492343"/>
            <a:ext cx="2579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i="1" dirty="0">
                <a:latin typeface="Arial Narrow" panose="020B0606020202030204" pitchFamily="34" charset="0"/>
              </a:rPr>
              <a:t>Quelle: Statistik 2017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Tabellen entwickeln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519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87</Words>
  <Application>Microsoft Office PowerPoint</Application>
  <PresentationFormat>Breitbild</PresentationFormat>
  <Paragraphs>47</Paragraphs>
  <Slides>3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  <vt:variant>
        <vt:lpstr>Zielgruppenorientierte Präsentationen</vt:lpstr>
      </vt:variant>
      <vt:variant>
        <vt:i4>2</vt:i4>
      </vt:variant>
    </vt:vector>
  </HeadingPairs>
  <TitlesOfParts>
    <vt:vector size="12" baseType="lpstr">
      <vt:lpstr>Arial</vt:lpstr>
      <vt:lpstr>Arial Narrow</vt:lpstr>
      <vt:lpstr>Calibri</vt:lpstr>
      <vt:lpstr>Tw Cen MT</vt:lpstr>
      <vt:lpstr>Wingdings</vt:lpstr>
      <vt:lpstr>Wingdings 3</vt:lpstr>
      <vt:lpstr>Integral</vt:lpstr>
      <vt:lpstr>Tabellen</vt:lpstr>
      <vt:lpstr>Produkte im Sortiment prüfen  Portfolio-Analyse nach der Boston Consulting Group</vt:lpstr>
      <vt:lpstr>Modell Calypso 2017 Nachfrage in Abhängigkeit vom Preis</vt:lpstr>
      <vt:lpstr>Marketing-Grundlagen</vt:lpstr>
      <vt:lpstr>Marketing-Statistik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Tabellen</dc:title>
  <dc:creator>fmp</dc:creator>
  <cp:lastModifiedBy>Marion Schröder</cp:lastModifiedBy>
  <cp:revision>147</cp:revision>
  <dcterms:created xsi:type="dcterms:W3CDTF">2014-01-19T17:48:24Z</dcterms:created>
  <dcterms:modified xsi:type="dcterms:W3CDTF">2017-02-05T09:40:39Z</dcterms:modified>
  <cp:contentStatus/>
</cp:coreProperties>
</file>